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118" y="102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B3CD-E6E9-4E62-9146-5A1B9EEB82AA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8941-D278-46D7-AA85-5EA5897E74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861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B3CD-E6E9-4E62-9146-5A1B9EEB82AA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8941-D278-46D7-AA85-5EA5897E74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8393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B3CD-E6E9-4E62-9146-5A1B9EEB82AA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8941-D278-46D7-AA85-5EA5897E74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1043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B3CD-E6E9-4E62-9146-5A1B9EEB82AA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8941-D278-46D7-AA85-5EA5897E74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485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B3CD-E6E9-4E62-9146-5A1B9EEB82AA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8941-D278-46D7-AA85-5EA5897E74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3814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B3CD-E6E9-4E62-9146-5A1B9EEB82AA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8941-D278-46D7-AA85-5EA5897E74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7909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B3CD-E6E9-4E62-9146-5A1B9EEB82AA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8941-D278-46D7-AA85-5EA5897E74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9462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B3CD-E6E9-4E62-9146-5A1B9EEB82AA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8941-D278-46D7-AA85-5EA5897E74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19651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B3CD-E6E9-4E62-9146-5A1B9EEB82AA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8941-D278-46D7-AA85-5EA5897E74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028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B3CD-E6E9-4E62-9146-5A1B9EEB82AA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8941-D278-46D7-AA85-5EA5897E74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5401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6B3CD-E6E9-4E62-9146-5A1B9EEB82AA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648941-D278-46D7-AA85-5EA5897E74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2579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6B3CD-E6E9-4E62-9146-5A1B9EEB82AA}" type="datetimeFigureOut">
              <a:rPr lang="pt-BR" smtClean="0"/>
              <a:t>04/09/2017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648941-D278-46D7-AA85-5EA5897E744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26923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anose="020B0604020202020204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10971203" y="2447699"/>
            <a:ext cx="10717678" cy="15850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9700" b="1" dirty="0" smtClean="0">
                <a:latin typeface="+mj-lt"/>
                <a:cs typeface="Arial" panose="020B0604020202020204" pitchFamily="34" charset="0"/>
              </a:rPr>
              <a:t>TÍTULO DO RESUMO</a:t>
            </a:r>
            <a:endParaRPr lang="pt-BR" sz="9700" b="1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24361" y="4130259"/>
            <a:ext cx="2988332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300" dirty="0" smtClean="0">
                <a:cs typeface="Arial" panose="020B0604020202020204" pitchFamily="34" charset="0"/>
              </a:rPr>
              <a:t>Nome do aluno; Nome do orientador; Nome </a:t>
            </a:r>
            <a:r>
              <a:rPr lang="pt-BR" sz="5300" dirty="0" err="1" smtClean="0">
                <a:cs typeface="Arial" panose="020B0604020202020204" pitchFamily="34" charset="0"/>
              </a:rPr>
              <a:t>Co</a:t>
            </a:r>
            <a:r>
              <a:rPr lang="pt-BR" sz="5300" dirty="0" smtClean="0">
                <a:cs typeface="Arial" panose="020B0604020202020204" pitchFamily="34" charset="0"/>
              </a:rPr>
              <a:t> – Orientador (</a:t>
            </a:r>
            <a:r>
              <a:rPr lang="pt-BR" sz="5300" dirty="0" smtClean="0">
                <a:solidFill>
                  <a:srgbClr val="FF0000"/>
                </a:solidFill>
                <a:cs typeface="Arial" panose="020B0604020202020204" pitchFamily="34" charset="0"/>
              </a:rPr>
              <a:t>SE APROVADO PELO COLEGIADO EM REUNIÃO ESPECÍFICA</a:t>
            </a:r>
            <a:r>
              <a:rPr lang="pt-BR" sz="5300" dirty="0" smtClean="0">
                <a:cs typeface="Arial" panose="020B0604020202020204" pitchFamily="34" charset="0"/>
              </a:rPr>
              <a:t>)</a:t>
            </a:r>
          </a:p>
          <a:p>
            <a:pPr algn="ctr"/>
            <a:r>
              <a:rPr lang="pt-BR" sz="5300" i="1" dirty="0" smtClean="0">
                <a:cs typeface="Arial" panose="020B0604020202020204" pitchFamily="34" charset="0"/>
              </a:rPr>
              <a:t>Programa de Pós-Graduação em Geologia, [área de concentração], </a:t>
            </a:r>
            <a:r>
              <a:rPr lang="pt-BR" sz="5300" i="1" smtClean="0">
                <a:cs typeface="Arial" panose="020B0604020202020204" pitchFamily="34" charset="0"/>
              </a:rPr>
              <a:t>[Laboratório/Grupo </a:t>
            </a:r>
            <a:r>
              <a:rPr lang="pt-BR" sz="5300" i="1" dirty="0" smtClean="0">
                <a:cs typeface="Arial" panose="020B0604020202020204" pitchFamily="34" charset="0"/>
              </a:rPr>
              <a:t>de pesquisa], Semestre de ingresso 20xx.x</a:t>
            </a:r>
            <a:endParaRPr lang="pt-BR" sz="5300" i="1" dirty="0">
              <a:cs typeface="Arial" panose="020B0604020202020204" pitchFamily="34" charset="0"/>
            </a:endParaRPr>
          </a:p>
        </p:txBody>
      </p:sp>
      <p:sp>
        <p:nvSpPr>
          <p:cNvPr id="4" name="object 2"/>
          <p:cNvSpPr txBox="1"/>
          <p:nvPr/>
        </p:nvSpPr>
        <p:spPr>
          <a:xfrm>
            <a:off x="4714770" y="7569859"/>
            <a:ext cx="4850189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27290" algn="ctr"/>
            <a:r>
              <a:rPr lang="pt-BR" sz="4200" b="1" spc="21" dirty="0" smtClean="0">
                <a:latin typeface="+mj-lt"/>
                <a:cs typeface="Arial"/>
              </a:rPr>
              <a:t>INTRODUÇÃO</a:t>
            </a:r>
            <a:endParaRPr sz="4200" dirty="0">
              <a:latin typeface="+mj-lt"/>
              <a:cs typeface="Arial"/>
            </a:endParaRPr>
          </a:p>
        </p:txBody>
      </p:sp>
      <p:sp>
        <p:nvSpPr>
          <p:cNvPr id="5" name="object 4"/>
          <p:cNvSpPr txBox="1"/>
          <p:nvPr/>
        </p:nvSpPr>
        <p:spPr>
          <a:xfrm>
            <a:off x="4714770" y="24844799"/>
            <a:ext cx="5472608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/>
          <a:p>
            <a:pPr marL="27290" algn="ctr"/>
            <a:r>
              <a:rPr lang="pt-BR" sz="4200" b="1" spc="21" dirty="0" smtClean="0">
                <a:latin typeface="+mj-lt"/>
                <a:cs typeface="Arial"/>
              </a:rPr>
              <a:t>MATERIAIS E MÉTODOS</a:t>
            </a:r>
            <a:endParaRPr sz="4200" b="1" spc="21" dirty="0">
              <a:latin typeface="+mj-lt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2285285" y="7547276"/>
            <a:ext cx="5073591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>
            <a:defPPr>
              <a:defRPr lang="pt-BR"/>
            </a:defPPr>
            <a:lvl1pPr marL="27290" algn="ctr">
              <a:defRPr sz="4200" b="1" spc="21">
                <a:latin typeface="+mj-lt"/>
                <a:cs typeface="Arial"/>
              </a:defRPr>
            </a:lvl1pPr>
          </a:lstStyle>
          <a:p>
            <a:r>
              <a:rPr dirty="0"/>
              <a:t>RESUL</a:t>
            </a:r>
            <a:r>
              <a:rPr lang="pt-BR" dirty="0"/>
              <a:t>TADOS </a:t>
            </a:r>
            <a:endParaRPr dirty="0"/>
          </a:p>
        </p:txBody>
      </p:sp>
      <p:sp>
        <p:nvSpPr>
          <p:cNvPr id="7" name="object 10"/>
          <p:cNvSpPr txBox="1"/>
          <p:nvPr/>
        </p:nvSpPr>
        <p:spPr>
          <a:xfrm>
            <a:off x="1177705" y="8643869"/>
            <a:ext cx="13440144" cy="492442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pt-BR" sz="3200" dirty="0" smtClean="0">
                <a:cs typeface="Arial" panose="020B0604020202020204" pitchFamily="34" charset="0"/>
              </a:rPr>
              <a:t>IV Oficina de Avaliação e Acompanhamento </a:t>
            </a:r>
            <a:r>
              <a:rPr lang="pt-BR" sz="3200" dirty="0">
                <a:cs typeface="Arial" panose="020B0604020202020204" pitchFamily="34" charset="0"/>
              </a:rPr>
              <a:t>D</a:t>
            </a:r>
            <a:r>
              <a:rPr lang="pt-BR" sz="3200" dirty="0" smtClean="0">
                <a:cs typeface="Arial" panose="020B0604020202020204" pitchFamily="34" charset="0"/>
              </a:rPr>
              <a:t>iscente do Programa de Pós-graduação em Geologia., III Semana da Pós-graduação em Geologia. IV Oficina de Avaliação e Acompanhamento Discente do Programa de Pós-graduação em Geologia., III Semana da Pós-graduação em Geologia. </a:t>
            </a:r>
          </a:p>
          <a:p>
            <a:pPr algn="just"/>
            <a:r>
              <a:rPr lang="pt-BR" sz="3200" dirty="0" smtClean="0">
                <a:cs typeface="Arial" panose="020B0604020202020204" pitchFamily="34" charset="0"/>
              </a:rPr>
              <a:t>IV Oficina de Avaliação e Acompanhamento Discente do Programa de Pós-graduação em Geologia., III Semana da Pós-graduação em Geologia. </a:t>
            </a:r>
          </a:p>
          <a:p>
            <a:pPr algn="just"/>
            <a:r>
              <a:rPr lang="pt-BR" sz="3200" dirty="0" smtClean="0">
                <a:cs typeface="Arial" panose="020B0604020202020204" pitchFamily="34" charset="0"/>
              </a:rPr>
              <a:t>IV Oficina de Avaliação e Acompanhamento Discente do Programa de Pós-graduação em Geologia., III Semana da Pós-graduação em Geologia. </a:t>
            </a:r>
          </a:p>
          <a:p>
            <a:pPr algn="just"/>
            <a:r>
              <a:rPr lang="pt-BR" sz="3200" dirty="0" smtClean="0">
                <a:cs typeface="Arial" panose="020B0604020202020204" pitchFamily="34" charset="0"/>
              </a:rPr>
              <a:t>IV Oficina de Avaliação e Acompanhamento Discente do Programa de Pós-graduação em Geologia., III Semana da Pós-graduação em Geologia. </a:t>
            </a:r>
          </a:p>
        </p:txBody>
      </p:sp>
      <p:sp>
        <p:nvSpPr>
          <p:cNvPr id="8" name="object 10"/>
          <p:cNvSpPr txBox="1"/>
          <p:nvPr/>
        </p:nvSpPr>
        <p:spPr>
          <a:xfrm>
            <a:off x="17690336" y="8643869"/>
            <a:ext cx="13440144" cy="492442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pt-BR" sz="3200" dirty="0" smtClean="0">
                <a:cs typeface="Arial" panose="020B0604020202020204" pitchFamily="34" charset="0"/>
              </a:rPr>
              <a:t>IV Oficina de Avaliação e Acompanhamento </a:t>
            </a:r>
            <a:r>
              <a:rPr lang="pt-BR" sz="3200" dirty="0">
                <a:cs typeface="Arial" panose="020B0604020202020204" pitchFamily="34" charset="0"/>
              </a:rPr>
              <a:t>D</a:t>
            </a:r>
            <a:r>
              <a:rPr lang="pt-BR" sz="3200" dirty="0" smtClean="0">
                <a:cs typeface="Arial" panose="020B0604020202020204" pitchFamily="34" charset="0"/>
              </a:rPr>
              <a:t>iscente do Programa de Pós-graduação em Geologia., III Semana da Pós-graduação em Geologia. IV Oficina de Avaliação e Acompanhamento Discente do Programa de Pós-graduação em Geologia., III Semana da Pós-graduação em Geologia. </a:t>
            </a:r>
          </a:p>
          <a:p>
            <a:pPr algn="just"/>
            <a:r>
              <a:rPr lang="pt-BR" sz="3200" dirty="0" smtClean="0">
                <a:cs typeface="Arial" panose="020B0604020202020204" pitchFamily="34" charset="0"/>
              </a:rPr>
              <a:t>IV Oficina de Avaliação e Acompanhamento Discente do Programa de Pós-graduação em Geologia., III Semana da Pós-graduação em Geologia. </a:t>
            </a:r>
          </a:p>
          <a:p>
            <a:pPr algn="just"/>
            <a:r>
              <a:rPr lang="pt-BR" sz="3200" dirty="0" smtClean="0">
                <a:cs typeface="Arial" panose="020B0604020202020204" pitchFamily="34" charset="0"/>
              </a:rPr>
              <a:t>IV Oficina de Avaliação e Acompanhamento Discente do Programa de Pós-graduação em Geologia., III Semana da Pós-graduação em Geologia. </a:t>
            </a:r>
          </a:p>
          <a:p>
            <a:pPr algn="just"/>
            <a:r>
              <a:rPr lang="pt-BR" sz="3200" dirty="0" smtClean="0">
                <a:cs typeface="Arial" panose="020B0604020202020204" pitchFamily="34" charset="0"/>
              </a:rPr>
              <a:t>IV Oficina de Avaliação e Acompanhamento Discente do Programa de Pós-graduação em Geologia., III Semana da Pós-graduação em Geologia. </a:t>
            </a:r>
          </a:p>
        </p:txBody>
      </p:sp>
      <p:sp>
        <p:nvSpPr>
          <p:cNvPr id="9" name="object 10"/>
          <p:cNvSpPr txBox="1"/>
          <p:nvPr/>
        </p:nvSpPr>
        <p:spPr>
          <a:xfrm>
            <a:off x="1604977" y="26211212"/>
            <a:ext cx="13440144" cy="1969770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pt-BR" sz="3200" dirty="0" smtClean="0">
                <a:cs typeface="Arial" panose="020B0604020202020204" pitchFamily="34" charset="0"/>
              </a:rPr>
              <a:t>IV Oficina de Avaliação e Acompanhamento </a:t>
            </a:r>
            <a:r>
              <a:rPr lang="pt-BR" sz="3200" dirty="0">
                <a:cs typeface="Arial" panose="020B0604020202020204" pitchFamily="34" charset="0"/>
              </a:rPr>
              <a:t>D</a:t>
            </a:r>
            <a:r>
              <a:rPr lang="pt-BR" sz="3200" dirty="0" smtClean="0">
                <a:cs typeface="Arial" panose="020B0604020202020204" pitchFamily="34" charset="0"/>
              </a:rPr>
              <a:t>iscente do Programa de Pós-graduação em Geologia., III Semana da Pós-graduação em Geologia. IV Oficina de Avaliação e Acompanhamento Discente do Programa de Pós-graduação em Geologia., III Semana da Pós-graduação em Geologia. </a:t>
            </a:r>
          </a:p>
        </p:txBody>
      </p:sp>
      <p:sp>
        <p:nvSpPr>
          <p:cNvPr id="10" name="Retângulo 9"/>
          <p:cNvSpPr/>
          <p:nvPr/>
        </p:nvSpPr>
        <p:spPr>
          <a:xfrm>
            <a:off x="18192004" y="14236697"/>
            <a:ext cx="12436808" cy="52777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/>
          <p:cNvSpPr txBox="1"/>
          <p:nvPr/>
        </p:nvSpPr>
        <p:spPr>
          <a:xfrm>
            <a:off x="1794005" y="14506292"/>
            <a:ext cx="5843138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4200" dirty="0" smtClean="0"/>
              <a:t>*Figura da área de estudo</a:t>
            </a:r>
            <a:endParaRPr lang="pt-BR" sz="4200" dirty="0"/>
          </a:p>
        </p:txBody>
      </p:sp>
      <p:sp>
        <p:nvSpPr>
          <p:cNvPr id="12" name="Retângulo 11"/>
          <p:cNvSpPr/>
          <p:nvPr/>
        </p:nvSpPr>
        <p:spPr>
          <a:xfrm>
            <a:off x="1757377" y="14410284"/>
            <a:ext cx="12436808" cy="86409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object 10"/>
          <p:cNvSpPr txBox="1"/>
          <p:nvPr/>
        </p:nvSpPr>
        <p:spPr>
          <a:xfrm>
            <a:off x="17667537" y="20289570"/>
            <a:ext cx="13440144" cy="295465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pt-BR" sz="3200" dirty="0" smtClean="0">
                <a:cs typeface="Arial" panose="020B0604020202020204" pitchFamily="34" charset="0"/>
              </a:rPr>
              <a:t>IV Oficina de Avaliação e Acompanhamento </a:t>
            </a:r>
            <a:r>
              <a:rPr lang="pt-BR" sz="3200" dirty="0">
                <a:cs typeface="Arial" panose="020B0604020202020204" pitchFamily="34" charset="0"/>
              </a:rPr>
              <a:t>D</a:t>
            </a:r>
            <a:r>
              <a:rPr lang="pt-BR" sz="3200" dirty="0" smtClean="0">
                <a:cs typeface="Arial" panose="020B0604020202020204" pitchFamily="34" charset="0"/>
              </a:rPr>
              <a:t>iscente do Programa de Pós-graduação em Geologia., III Semana da Pós-graduação em Geologia. IV Oficina de Avaliação e Acompanhamento Discente do Programa de Pós-graduação em Geologia., III Semana da Pós-graduação em Geologia. </a:t>
            </a:r>
          </a:p>
          <a:p>
            <a:pPr algn="just"/>
            <a:r>
              <a:rPr lang="pt-BR" sz="3200" dirty="0" smtClean="0">
                <a:cs typeface="Arial" panose="020B0604020202020204" pitchFamily="34" charset="0"/>
              </a:rPr>
              <a:t>IV Oficina de Avaliação e Acompanhamento Discente do Programa de Pós-graduação em Geologia., III Semana da Pós-graduação em Geologia. </a:t>
            </a:r>
          </a:p>
        </p:txBody>
      </p:sp>
      <p:sp>
        <p:nvSpPr>
          <p:cNvPr id="14" name="CaixaDeTexto 13"/>
          <p:cNvSpPr txBox="1"/>
          <p:nvPr/>
        </p:nvSpPr>
        <p:spPr>
          <a:xfrm>
            <a:off x="18302239" y="14410284"/>
            <a:ext cx="1232657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dirty="0" smtClean="0"/>
              <a:t>*Utilizar gráficos, figuras e tabelas concisas ao invés de texto quando possível.</a:t>
            </a:r>
            <a:endParaRPr lang="pt-BR" sz="4200" dirty="0"/>
          </a:p>
        </p:txBody>
      </p:sp>
      <p:sp>
        <p:nvSpPr>
          <p:cNvPr id="15" name="Retângulo 14"/>
          <p:cNvSpPr/>
          <p:nvPr/>
        </p:nvSpPr>
        <p:spPr>
          <a:xfrm>
            <a:off x="1794005" y="28659484"/>
            <a:ext cx="12823844" cy="770485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1904239" y="28833071"/>
            <a:ext cx="1271017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200" dirty="0" smtClean="0"/>
              <a:t>*Os materiais e métodos podem ser apresentados de forma esquemática utilizando figuras, organogramas, etc.</a:t>
            </a:r>
            <a:endParaRPr lang="pt-BR" sz="4200" dirty="0"/>
          </a:p>
        </p:txBody>
      </p:sp>
      <p:sp>
        <p:nvSpPr>
          <p:cNvPr id="17" name="object 6"/>
          <p:cNvSpPr txBox="1"/>
          <p:nvPr/>
        </p:nvSpPr>
        <p:spPr>
          <a:xfrm>
            <a:off x="21896366" y="24844798"/>
            <a:ext cx="5851431" cy="646331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vert="horz" wrap="square" lIns="0" tIns="0" rIns="0" bIns="0" rtlCol="0">
            <a:spAutoFit/>
          </a:bodyPr>
          <a:lstStyle>
            <a:defPPr>
              <a:defRPr lang="pt-BR"/>
            </a:defPPr>
            <a:lvl1pPr marL="27290" algn="ctr">
              <a:defRPr sz="4200" b="1" spc="21">
                <a:latin typeface="+mj-lt"/>
                <a:cs typeface="Arial"/>
              </a:defRPr>
            </a:lvl1pPr>
          </a:lstStyle>
          <a:p>
            <a:r>
              <a:rPr lang="pt-BR" dirty="0" smtClean="0"/>
              <a:t>CONSIDERAÇÕES FINAIS</a:t>
            </a:r>
            <a:endParaRPr dirty="0"/>
          </a:p>
        </p:txBody>
      </p:sp>
      <p:sp>
        <p:nvSpPr>
          <p:cNvPr id="18" name="object 10"/>
          <p:cNvSpPr txBox="1"/>
          <p:nvPr/>
        </p:nvSpPr>
        <p:spPr>
          <a:xfrm>
            <a:off x="17690336" y="26211212"/>
            <a:ext cx="13440144" cy="2954655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0" tIns="0" rIns="0" bIns="0" rtlCol="0">
            <a:spAutoFit/>
          </a:bodyPr>
          <a:lstStyle/>
          <a:p>
            <a:pPr algn="just"/>
            <a:r>
              <a:rPr lang="pt-BR" sz="3200" dirty="0" smtClean="0">
                <a:cs typeface="Arial" panose="020B0604020202020204" pitchFamily="34" charset="0"/>
              </a:rPr>
              <a:t>IV Oficina de Avaliação e Acompanhamento </a:t>
            </a:r>
            <a:r>
              <a:rPr lang="pt-BR" sz="3200" dirty="0">
                <a:cs typeface="Arial" panose="020B0604020202020204" pitchFamily="34" charset="0"/>
              </a:rPr>
              <a:t>D</a:t>
            </a:r>
            <a:r>
              <a:rPr lang="pt-BR" sz="3200" dirty="0" smtClean="0">
                <a:cs typeface="Arial" panose="020B0604020202020204" pitchFamily="34" charset="0"/>
              </a:rPr>
              <a:t>iscente do Programa de Pós-graduação em Geologia., III Semana da Pós-graduação em Geologia. IV Oficina de Avaliação e Acompanhamento Discente do Programa de Pós-graduação em Geologia., III Semana da Pós-graduação em Geologia. </a:t>
            </a:r>
          </a:p>
          <a:p>
            <a:pPr algn="just"/>
            <a:r>
              <a:rPr lang="pt-BR" sz="3200" dirty="0" smtClean="0">
                <a:cs typeface="Arial" panose="020B0604020202020204" pitchFamily="34" charset="0"/>
              </a:rPr>
              <a:t>IV Oficina de Avaliação e Acompanhamento Discente do Programa de Pós-graduação em Geologia., III Semana da Pós-graduação em Geologia. </a:t>
            </a:r>
          </a:p>
        </p:txBody>
      </p:sp>
    </p:spTree>
    <p:extLst>
      <p:ext uri="{BB962C8B-B14F-4D97-AF65-F5344CB8AC3E}">
        <p14:creationId xmlns:p14="http://schemas.microsoft.com/office/powerpoint/2010/main" val="42073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469</Words>
  <Application>Microsoft Office PowerPoint</Application>
  <PresentationFormat>Personalizar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Carla</dc:creator>
  <cp:lastModifiedBy>Simone</cp:lastModifiedBy>
  <cp:revision>12</cp:revision>
  <dcterms:created xsi:type="dcterms:W3CDTF">2017-08-21T12:58:58Z</dcterms:created>
  <dcterms:modified xsi:type="dcterms:W3CDTF">2017-09-04T21:31:17Z</dcterms:modified>
</cp:coreProperties>
</file>