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32399288" cy="43200638"/>
  <p:notesSz cx="6858000" cy="9144000"/>
  <p:defaultTextStyle>
    <a:defPPr>
      <a:defRPr lang="pt-BR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 userDrawn="1">
          <p15:clr>
            <a:srgbClr val="A4A3A4"/>
          </p15:clr>
        </p15:guide>
        <p15:guide id="2" pos="102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9822" autoAdjust="0"/>
  </p:normalViewPr>
  <p:slideViewPr>
    <p:cSldViewPr snapToGrid="0">
      <p:cViewPr varScale="1">
        <p:scale>
          <a:sx n="12" d="100"/>
          <a:sy n="12" d="100"/>
        </p:scale>
        <p:origin x="2124" y="84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070EA2-F299-44EF-A8E0-53BB943524EC}" type="doc">
      <dgm:prSet loTypeId="urn:microsoft.com/office/officeart/2005/8/layout/cycle8" loCatId="cycle" qsTypeId="urn:microsoft.com/office/officeart/2005/8/quickstyle/3d4" qsCatId="3D" csTypeId="urn:microsoft.com/office/officeart/2005/8/colors/colorful4" csCatId="colorful" phldr="1"/>
      <dgm:spPr/>
    </dgm:pt>
    <dgm:pt modelId="{7B18692B-0AD0-419A-B564-8FF05A3FE49B}">
      <dgm:prSet phldrT="[Texto]" phldr="1"/>
      <dgm:spPr>
        <a:solidFill>
          <a:schemeClr val="accent2">
            <a:lumMod val="60000"/>
            <a:lumOff val="40000"/>
          </a:schemeClr>
        </a:solidFill>
        <a:ln w="53975">
          <a:solidFill>
            <a:schemeClr val="tx1"/>
          </a:solidFill>
        </a:ln>
      </dgm:spPr>
      <dgm:t>
        <a:bodyPr/>
        <a:lstStyle/>
        <a:p>
          <a:endParaRPr lang="pt-BR"/>
        </a:p>
      </dgm:t>
    </dgm:pt>
    <dgm:pt modelId="{CF9F7746-5FA9-4CED-BA63-412F2C9D34DC}" type="parTrans" cxnId="{4A17855A-5567-4A58-B7C6-FF1F922E93F4}">
      <dgm:prSet/>
      <dgm:spPr/>
      <dgm:t>
        <a:bodyPr/>
        <a:lstStyle/>
        <a:p>
          <a:endParaRPr lang="pt-BR"/>
        </a:p>
      </dgm:t>
    </dgm:pt>
    <dgm:pt modelId="{F2F7F8A8-C4A9-4CE9-8A13-31BC0159D783}" type="sibTrans" cxnId="{4A17855A-5567-4A58-B7C6-FF1F922E93F4}">
      <dgm:prSet/>
      <dgm:spPr/>
      <dgm:t>
        <a:bodyPr/>
        <a:lstStyle/>
        <a:p>
          <a:endParaRPr lang="pt-BR"/>
        </a:p>
      </dgm:t>
    </dgm:pt>
    <dgm:pt modelId="{F8AB1863-3CDB-452F-8481-95B4E6B31FFF}">
      <dgm:prSet phldrT="[Texto]" phldr="1"/>
      <dgm:spPr>
        <a:solidFill>
          <a:schemeClr val="accent6">
            <a:lumMod val="75000"/>
            <a:alpha val="51000"/>
          </a:schemeClr>
        </a:solidFill>
      </dgm:spPr>
      <dgm:t>
        <a:bodyPr/>
        <a:lstStyle/>
        <a:p>
          <a:endParaRPr lang="pt-BR" dirty="0"/>
        </a:p>
      </dgm:t>
    </dgm:pt>
    <dgm:pt modelId="{63663117-963D-4D0B-95DE-21674EEA096F}" type="parTrans" cxnId="{548C5593-F13D-40B0-ABCB-5950290700CA}">
      <dgm:prSet/>
      <dgm:spPr/>
      <dgm:t>
        <a:bodyPr/>
        <a:lstStyle/>
        <a:p>
          <a:endParaRPr lang="pt-BR"/>
        </a:p>
      </dgm:t>
    </dgm:pt>
    <dgm:pt modelId="{83016A8A-2AAC-4636-AFCC-504BF4DCFCD1}" type="sibTrans" cxnId="{548C5593-F13D-40B0-ABCB-5950290700CA}">
      <dgm:prSet/>
      <dgm:spPr/>
      <dgm:t>
        <a:bodyPr/>
        <a:lstStyle/>
        <a:p>
          <a:endParaRPr lang="pt-BR"/>
        </a:p>
      </dgm:t>
    </dgm:pt>
    <dgm:pt modelId="{12FE9E4D-D66E-4C69-AD97-43B870EDB13D}">
      <dgm:prSet phldrT="[Texto]" phldr="1"/>
      <dgm:spPr>
        <a:solidFill>
          <a:schemeClr val="accent1">
            <a:lumMod val="60000"/>
            <a:lumOff val="40000"/>
            <a:alpha val="99000"/>
          </a:schemeClr>
        </a:solidFill>
        <a:ln w="60325">
          <a:solidFill>
            <a:schemeClr val="tx1"/>
          </a:solidFill>
        </a:ln>
      </dgm:spPr>
      <dgm:t>
        <a:bodyPr/>
        <a:lstStyle/>
        <a:p>
          <a:endParaRPr lang="pt-BR"/>
        </a:p>
      </dgm:t>
    </dgm:pt>
    <dgm:pt modelId="{42375CC8-D419-4500-85F3-AC6F61D5339B}" type="parTrans" cxnId="{007397AD-B822-4CF4-94CE-A1213FEF2737}">
      <dgm:prSet/>
      <dgm:spPr/>
      <dgm:t>
        <a:bodyPr/>
        <a:lstStyle/>
        <a:p>
          <a:endParaRPr lang="pt-BR"/>
        </a:p>
      </dgm:t>
    </dgm:pt>
    <dgm:pt modelId="{49B4AD81-4BD5-4C4C-B95B-F5097F909E97}" type="sibTrans" cxnId="{007397AD-B822-4CF4-94CE-A1213FEF2737}">
      <dgm:prSet/>
      <dgm:spPr/>
      <dgm:t>
        <a:bodyPr/>
        <a:lstStyle/>
        <a:p>
          <a:endParaRPr lang="pt-BR"/>
        </a:p>
      </dgm:t>
    </dgm:pt>
    <dgm:pt modelId="{A3F22F80-A8D5-4BF0-BE91-E70F8B7F41D0}" type="pres">
      <dgm:prSet presAssocID="{78070EA2-F299-44EF-A8E0-53BB943524EC}" presName="compositeShape" presStyleCnt="0">
        <dgm:presLayoutVars>
          <dgm:chMax val="7"/>
          <dgm:dir/>
          <dgm:resizeHandles val="exact"/>
        </dgm:presLayoutVars>
      </dgm:prSet>
      <dgm:spPr/>
    </dgm:pt>
    <dgm:pt modelId="{697461FB-0032-4400-8FEC-A06F4741A9F4}" type="pres">
      <dgm:prSet presAssocID="{78070EA2-F299-44EF-A8E0-53BB943524EC}" presName="wedge1" presStyleLbl="node1" presStyleIdx="0" presStyleCnt="3" custLinFactNeighborX="1798" custLinFactNeighborY="-1477"/>
      <dgm:spPr/>
      <dgm:t>
        <a:bodyPr/>
        <a:lstStyle/>
        <a:p>
          <a:endParaRPr lang="pt-BR"/>
        </a:p>
      </dgm:t>
    </dgm:pt>
    <dgm:pt modelId="{0F10AC5B-32C5-4985-AA3E-0BD63EE58E7C}" type="pres">
      <dgm:prSet presAssocID="{78070EA2-F299-44EF-A8E0-53BB943524EC}" presName="dummy1a" presStyleCnt="0"/>
      <dgm:spPr/>
    </dgm:pt>
    <dgm:pt modelId="{9E321B32-FC1D-4B15-A3E8-4A2F24E7B7F7}" type="pres">
      <dgm:prSet presAssocID="{78070EA2-F299-44EF-A8E0-53BB943524EC}" presName="dummy1b" presStyleCnt="0"/>
      <dgm:spPr/>
    </dgm:pt>
    <dgm:pt modelId="{29E764DD-377A-4315-AA63-E2F1EE988671}" type="pres">
      <dgm:prSet presAssocID="{78070EA2-F299-44EF-A8E0-53BB943524E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A5ADC3-3140-42AB-B914-A93C31076FFB}" type="pres">
      <dgm:prSet presAssocID="{78070EA2-F299-44EF-A8E0-53BB943524EC}" presName="wedge2" presStyleLbl="node1" presStyleIdx="1" presStyleCnt="3"/>
      <dgm:spPr/>
      <dgm:t>
        <a:bodyPr/>
        <a:lstStyle/>
        <a:p>
          <a:endParaRPr lang="pt-BR"/>
        </a:p>
      </dgm:t>
    </dgm:pt>
    <dgm:pt modelId="{64ADF44F-9CD2-4426-B8EA-8E15A8C4933C}" type="pres">
      <dgm:prSet presAssocID="{78070EA2-F299-44EF-A8E0-53BB943524EC}" presName="dummy2a" presStyleCnt="0"/>
      <dgm:spPr/>
    </dgm:pt>
    <dgm:pt modelId="{127E5FDB-0CAA-4CD1-A76B-FA52A7EF0FCE}" type="pres">
      <dgm:prSet presAssocID="{78070EA2-F299-44EF-A8E0-53BB943524EC}" presName="dummy2b" presStyleCnt="0"/>
      <dgm:spPr/>
    </dgm:pt>
    <dgm:pt modelId="{28BD29A6-19D2-46F6-998A-EE3E61CC672C}" type="pres">
      <dgm:prSet presAssocID="{78070EA2-F299-44EF-A8E0-53BB943524E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F46712C-A060-4980-BFBB-B70FAC1C48F5}" type="pres">
      <dgm:prSet presAssocID="{78070EA2-F299-44EF-A8E0-53BB943524EC}" presName="wedge3" presStyleLbl="node1" presStyleIdx="2" presStyleCnt="3"/>
      <dgm:spPr/>
      <dgm:t>
        <a:bodyPr/>
        <a:lstStyle/>
        <a:p>
          <a:endParaRPr lang="pt-BR"/>
        </a:p>
      </dgm:t>
    </dgm:pt>
    <dgm:pt modelId="{6C3BA452-FA4B-4552-8C90-E1D55119CB7C}" type="pres">
      <dgm:prSet presAssocID="{78070EA2-F299-44EF-A8E0-53BB943524EC}" presName="dummy3a" presStyleCnt="0"/>
      <dgm:spPr/>
    </dgm:pt>
    <dgm:pt modelId="{B0D43887-37F8-45C2-B47A-ED4ABEC4CB14}" type="pres">
      <dgm:prSet presAssocID="{78070EA2-F299-44EF-A8E0-53BB943524EC}" presName="dummy3b" presStyleCnt="0"/>
      <dgm:spPr/>
    </dgm:pt>
    <dgm:pt modelId="{97D5F4F7-42B4-488C-B8DE-CDD97F830D34}" type="pres">
      <dgm:prSet presAssocID="{78070EA2-F299-44EF-A8E0-53BB943524E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A4CCB8-F00A-42D1-AF77-F3541BC54656}" type="pres">
      <dgm:prSet presAssocID="{F2F7F8A8-C4A9-4CE9-8A13-31BC0159D783}" presName="arrowWedge1" presStyleLbl="fgSibTrans2D1" presStyleIdx="0" presStyleCnt="3"/>
      <dgm:spPr>
        <a:solidFill>
          <a:schemeClr val="tx1"/>
        </a:solidFill>
      </dgm:spPr>
    </dgm:pt>
    <dgm:pt modelId="{A0CC85CC-24DE-4498-A75D-125F21DE3583}" type="pres">
      <dgm:prSet presAssocID="{83016A8A-2AAC-4636-AFCC-504BF4DCFCD1}" presName="arrowWedge2" presStyleLbl="fgSibTrans2D1" presStyleIdx="1" presStyleCnt="3"/>
      <dgm:spPr>
        <a:solidFill>
          <a:schemeClr val="tx1"/>
        </a:solidFill>
      </dgm:spPr>
    </dgm:pt>
    <dgm:pt modelId="{A03461BA-E1F8-4748-8853-900522D83CC8}" type="pres">
      <dgm:prSet presAssocID="{49B4AD81-4BD5-4C4C-B95B-F5097F909E97}" presName="arrowWedge3" presStyleLbl="fgSibTrans2D1" presStyleIdx="2" presStyleCnt="3"/>
      <dgm:spPr>
        <a:solidFill>
          <a:schemeClr val="tx1"/>
        </a:solidFill>
      </dgm:spPr>
    </dgm:pt>
  </dgm:ptLst>
  <dgm:cxnLst>
    <dgm:cxn modelId="{553247EC-A1D4-4876-86C0-87CBC57E9B31}" type="presOf" srcId="{7B18692B-0AD0-419A-B564-8FF05A3FE49B}" destId="{29E764DD-377A-4315-AA63-E2F1EE988671}" srcOrd="1" destOrd="0" presId="urn:microsoft.com/office/officeart/2005/8/layout/cycle8"/>
    <dgm:cxn modelId="{CA69AE02-475B-4AFD-B697-F60DEF5B3476}" type="presOf" srcId="{78070EA2-F299-44EF-A8E0-53BB943524EC}" destId="{A3F22F80-A8D5-4BF0-BE91-E70F8B7F41D0}" srcOrd="0" destOrd="0" presId="urn:microsoft.com/office/officeart/2005/8/layout/cycle8"/>
    <dgm:cxn modelId="{B71BEBCB-4540-4FFE-95F4-49077FB47C33}" type="presOf" srcId="{7B18692B-0AD0-419A-B564-8FF05A3FE49B}" destId="{697461FB-0032-4400-8FEC-A06F4741A9F4}" srcOrd="0" destOrd="0" presId="urn:microsoft.com/office/officeart/2005/8/layout/cycle8"/>
    <dgm:cxn modelId="{4A17855A-5567-4A58-B7C6-FF1F922E93F4}" srcId="{78070EA2-F299-44EF-A8E0-53BB943524EC}" destId="{7B18692B-0AD0-419A-B564-8FF05A3FE49B}" srcOrd="0" destOrd="0" parTransId="{CF9F7746-5FA9-4CED-BA63-412F2C9D34DC}" sibTransId="{F2F7F8A8-C4A9-4CE9-8A13-31BC0159D783}"/>
    <dgm:cxn modelId="{3CC8FC74-7E65-456D-8EE6-510C7EBB9214}" type="presOf" srcId="{F8AB1863-3CDB-452F-8481-95B4E6B31FFF}" destId="{28BD29A6-19D2-46F6-998A-EE3E61CC672C}" srcOrd="1" destOrd="0" presId="urn:microsoft.com/office/officeart/2005/8/layout/cycle8"/>
    <dgm:cxn modelId="{147D416F-2F8C-4953-8791-E134B4109A49}" type="presOf" srcId="{12FE9E4D-D66E-4C69-AD97-43B870EDB13D}" destId="{CF46712C-A060-4980-BFBB-B70FAC1C48F5}" srcOrd="0" destOrd="0" presId="urn:microsoft.com/office/officeart/2005/8/layout/cycle8"/>
    <dgm:cxn modelId="{C21A58BF-0083-469D-8052-BEE6E3310C18}" type="presOf" srcId="{F8AB1863-3CDB-452F-8481-95B4E6B31FFF}" destId="{ECA5ADC3-3140-42AB-B914-A93C31076FFB}" srcOrd="0" destOrd="0" presId="urn:microsoft.com/office/officeart/2005/8/layout/cycle8"/>
    <dgm:cxn modelId="{007397AD-B822-4CF4-94CE-A1213FEF2737}" srcId="{78070EA2-F299-44EF-A8E0-53BB943524EC}" destId="{12FE9E4D-D66E-4C69-AD97-43B870EDB13D}" srcOrd="2" destOrd="0" parTransId="{42375CC8-D419-4500-85F3-AC6F61D5339B}" sibTransId="{49B4AD81-4BD5-4C4C-B95B-F5097F909E97}"/>
    <dgm:cxn modelId="{3CB1E8E1-7A96-4967-AD51-A10EA6006987}" type="presOf" srcId="{12FE9E4D-D66E-4C69-AD97-43B870EDB13D}" destId="{97D5F4F7-42B4-488C-B8DE-CDD97F830D34}" srcOrd="1" destOrd="0" presId="urn:microsoft.com/office/officeart/2005/8/layout/cycle8"/>
    <dgm:cxn modelId="{548C5593-F13D-40B0-ABCB-5950290700CA}" srcId="{78070EA2-F299-44EF-A8E0-53BB943524EC}" destId="{F8AB1863-3CDB-452F-8481-95B4E6B31FFF}" srcOrd="1" destOrd="0" parTransId="{63663117-963D-4D0B-95DE-21674EEA096F}" sibTransId="{83016A8A-2AAC-4636-AFCC-504BF4DCFCD1}"/>
    <dgm:cxn modelId="{B8F9D2E9-8887-4222-80E2-53A1D45995B8}" type="presParOf" srcId="{A3F22F80-A8D5-4BF0-BE91-E70F8B7F41D0}" destId="{697461FB-0032-4400-8FEC-A06F4741A9F4}" srcOrd="0" destOrd="0" presId="urn:microsoft.com/office/officeart/2005/8/layout/cycle8"/>
    <dgm:cxn modelId="{9B3F1694-4D60-41D0-9ADD-78F9B80846F1}" type="presParOf" srcId="{A3F22F80-A8D5-4BF0-BE91-E70F8B7F41D0}" destId="{0F10AC5B-32C5-4985-AA3E-0BD63EE58E7C}" srcOrd="1" destOrd="0" presId="urn:microsoft.com/office/officeart/2005/8/layout/cycle8"/>
    <dgm:cxn modelId="{4A5D7A0B-C1EB-4529-B88A-CC34447BEDB4}" type="presParOf" srcId="{A3F22F80-A8D5-4BF0-BE91-E70F8B7F41D0}" destId="{9E321B32-FC1D-4B15-A3E8-4A2F24E7B7F7}" srcOrd="2" destOrd="0" presId="urn:microsoft.com/office/officeart/2005/8/layout/cycle8"/>
    <dgm:cxn modelId="{E2FDB5EA-D0AF-4E5E-82FC-A0394D868A05}" type="presParOf" srcId="{A3F22F80-A8D5-4BF0-BE91-E70F8B7F41D0}" destId="{29E764DD-377A-4315-AA63-E2F1EE988671}" srcOrd="3" destOrd="0" presId="urn:microsoft.com/office/officeart/2005/8/layout/cycle8"/>
    <dgm:cxn modelId="{17C85034-FF3C-43DE-8B16-AE1C34EBE22C}" type="presParOf" srcId="{A3F22F80-A8D5-4BF0-BE91-E70F8B7F41D0}" destId="{ECA5ADC3-3140-42AB-B914-A93C31076FFB}" srcOrd="4" destOrd="0" presId="urn:microsoft.com/office/officeart/2005/8/layout/cycle8"/>
    <dgm:cxn modelId="{1823BDFB-6303-46EA-87DD-CEFB85CD90F9}" type="presParOf" srcId="{A3F22F80-A8D5-4BF0-BE91-E70F8B7F41D0}" destId="{64ADF44F-9CD2-4426-B8EA-8E15A8C4933C}" srcOrd="5" destOrd="0" presId="urn:microsoft.com/office/officeart/2005/8/layout/cycle8"/>
    <dgm:cxn modelId="{DD2FE26A-B6FB-46DB-8E65-3180ED3376B0}" type="presParOf" srcId="{A3F22F80-A8D5-4BF0-BE91-E70F8B7F41D0}" destId="{127E5FDB-0CAA-4CD1-A76B-FA52A7EF0FCE}" srcOrd="6" destOrd="0" presId="urn:microsoft.com/office/officeart/2005/8/layout/cycle8"/>
    <dgm:cxn modelId="{9E8C9891-AC9F-4A20-87FD-6F9D8D473249}" type="presParOf" srcId="{A3F22F80-A8D5-4BF0-BE91-E70F8B7F41D0}" destId="{28BD29A6-19D2-46F6-998A-EE3E61CC672C}" srcOrd="7" destOrd="0" presId="urn:microsoft.com/office/officeart/2005/8/layout/cycle8"/>
    <dgm:cxn modelId="{0E498EE6-2CD3-49D7-8C21-6FF30AFF3D89}" type="presParOf" srcId="{A3F22F80-A8D5-4BF0-BE91-E70F8B7F41D0}" destId="{CF46712C-A060-4980-BFBB-B70FAC1C48F5}" srcOrd="8" destOrd="0" presId="urn:microsoft.com/office/officeart/2005/8/layout/cycle8"/>
    <dgm:cxn modelId="{59A4B0FA-6EEC-4C66-B07C-11C6677BBB02}" type="presParOf" srcId="{A3F22F80-A8D5-4BF0-BE91-E70F8B7F41D0}" destId="{6C3BA452-FA4B-4552-8C90-E1D55119CB7C}" srcOrd="9" destOrd="0" presId="urn:microsoft.com/office/officeart/2005/8/layout/cycle8"/>
    <dgm:cxn modelId="{002C6863-B3A9-4080-8D88-73EC494073B8}" type="presParOf" srcId="{A3F22F80-A8D5-4BF0-BE91-E70F8B7F41D0}" destId="{B0D43887-37F8-45C2-B47A-ED4ABEC4CB14}" srcOrd="10" destOrd="0" presId="urn:microsoft.com/office/officeart/2005/8/layout/cycle8"/>
    <dgm:cxn modelId="{BCB50395-65D2-4A1F-AA0C-500D33D26248}" type="presParOf" srcId="{A3F22F80-A8D5-4BF0-BE91-E70F8B7F41D0}" destId="{97D5F4F7-42B4-488C-B8DE-CDD97F830D34}" srcOrd="11" destOrd="0" presId="urn:microsoft.com/office/officeart/2005/8/layout/cycle8"/>
    <dgm:cxn modelId="{74B35508-DE21-4E48-B616-395551F6DBC8}" type="presParOf" srcId="{A3F22F80-A8D5-4BF0-BE91-E70F8B7F41D0}" destId="{ADA4CCB8-F00A-42D1-AF77-F3541BC54656}" srcOrd="12" destOrd="0" presId="urn:microsoft.com/office/officeart/2005/8/layout/cycle8"/>
    <dgm:cxn modelId="{28ED1D2C-9078-4EF9-937A-EAEAF6A9D50D}" type="presParOf" srcId="{A3F22F80-A8D5-4BF0-BE91-E70F8B7F41D0}" destId="{A0CC85CC-24DE-4498-A75D-125F21DE3583}" srcOrd="13" destOrd="0" presId="urn:microsoft.com/office/officeart/2005/8/layout/cycle8"/>
    <dgm:cxn modelId="{0C5D9EB8-CCB3-459D-9051-756FB4FEC3CD}" type="presParOf" srcId="{A3F22F80-A8D5-4BF0-BE91-E70F8B7F41D0}" destId="{A03461BA-E1F8-4748-8853-900522D83CC8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461FB-0032-4400-8FEC-A06F4741A9F4}">
      <dsp:nvSpPr>
        <dsp:cNvPr id="0" name=""/>
        <dsp:cNvSpPr/>
      </dsp:nvSpPr>
      <dsp:spPr>
        <a:xfrm>
          <a:off x="2349959" y="539146"/>
          <a:ext cx="8611057" cy="8611057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lumMod val="60000"/>
            <a:lumOff val="40000"/>
          </a:schemeClr>
        </a:solidFill>
        <a:ln w="53975">
          <a:solidFill>
            <a:schemeClr val="tx1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500" kern="1200"/>
        </a:p>
      </dsp:txBody>
      <dsp:txXfrm>
        <a:off x="6888192" y="2363870"/>
        <a:ext cx="3075377" cy="2562814"/>
      </dsp:txXfrm>
    </dsp:sp>
    <dsp:sp modelId="{ECA5ADC3-3140-42AB-B914-A93C31076FFB}">
      <dsp:nvSpPr>
        <dsp:cNvPr id="0" name=""/>
        <dsp:cNvSpPr/>
      </dsp:nvSpPr>
      <dsp:spPr>
        <a:xfrm>
          <a:off x="2017786" y="973869"/>
          <a:ext cx="8611057" cy="8611057"/>
        </a:xfrm>
        <a:prstGeom prst="pie">
          <a:avLst>
            <a:gd name="adj1" fmla="val 1800000"/>
            <a:gd name="adj2" fmla="val 9000000"/>
          </a:avLst>
        </a:prstGeom>
        <a:solidFill>
          <a:schemeClr val="accent6">
            <a:lumMod val="75000"/>
            <a:alpha val="51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500" kern="1200" dirty="0"/>
        </a:p>
      </dsp:txBody>
      <dsp:txXfrm>
        <a:off x="4068038" y="6560805"/>
        <a:ext cx="4613066" cy="2255276"/>
      </dsp:txXfrm>
    </dsp:sp>
    <dsp:sp modelId="{CF46712C-A060-4980-BFBB-B70FAC1C48F5}">
      <dsp:nvSpPr>
        <dsp:cNvPr id="0" name=""/>
        <dsp:cNvSpPr/>
      </dsp:nvSpPr>
      <dsp:spPr>
        <a:xfrm>
          <a:off x="1840439" y="666331"/>
          <a:ext cx="8611057" cy="8611057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lumMod val="60000"/>
            <a:lumOff val="40000"/>
            <a:alpha val="99000"/>
          </a:schemeClr>
        </a:solidFill>
        <a:ln w="60325">
          <a:solidFill>
            <a:schemeClr val="tx1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500" kern="1200"/>
        </a:p>
      </dsp:txBody>
      <dsp:txXfrm>
        <a:off x="2837886" y="2491055"/>
        <a:ext cx="3075377" cy="2562814"/>
      </dsp:txXfrm>
    </dsp:sp>
    <dsp:sp modelId="{ADA4CCB8-F00A-42D1-AF77-F3541BC54656}">
      <dsp:nvSpPr>
        <dsp:cNvPr id="0" name=""/>
        <dsp:cNvSpPr/>
      </dsp:nvSpPr>
      <dsp:spPr>
        <a:xfrm>
          <a:off x="1817605" y="6080"/>
          <a:ext cx="9677188" cy="967718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tx1"/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CC85CC-24DE-4498-A75D-125F21DE3583}">
      <dsp:nvSpPr>
        <dsp:cNvPr id="0" name=""/>
        <dsp:cNvSpPr/>
      </dsp:nvSpPr>
      <dsp:spPr>
        <a:xfrm>
          <a:off x="1484720" y="440259"/>
          <a:ext cx="9677188" cy="967718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tx1"/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3461BA-E1F8-4748-8853-900522D83CC8}">
      <dsp:nvSpPr>
        <dsp:cNvPr id="0" name=""/>
        <dsp:cNvSpPr/>
      </dsp:nvSpPr>
      <dsp:spPr>
        <a:xfrm>
          <a:off x="1306663" y="133266"/>
          <a:ext cx="9677188" cy="967718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tx1"/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FAF0-051A-49D5-9E4A-50713342679B}" type="datetimeFigureOut">
              <a:rPr lang="pt-BR" smtClean="0"/>
              <a:t>17/08/2017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7893-2777-4AFC-B2DD-C4F0712882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4009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FAF0-051A-49D5-9E4A-50713342679B}" type="datetimeFigureOut">
              <a:rPr lang="pt-BR" smtClean="0"/>
              <a:t>17/08/2017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7893-2777-4AFC-B2DD-C4F0712882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8948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FAF0-051A-49D5-9E4A-50713342679B}" type="datetimeFigureOut">
              <a:rPr lang="pt-BR" smtClean="0"/>
              <a:t>17/08/2017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7893-2777-4AFC-B2DD-C4F0712882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4804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FAF0-051A-49D5-9E4A-50713342679B}" type="datetimeFigureOut">
              <a:rPr lang="pt-BR" smtClean="0"/>
              <a:t>17/08/2017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7893-2777-4AFC-B2DD-C4F0712882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0304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FAF0-051A-49D5-9E4A-50713342679B}" type="datetimeFigureOut">
              <a:rPr lang="pt-BR" smtClean="0"/>
              <a:t>17/08/2017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7893-2777-4AFC-B2DD-C4F0712882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765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FAF0-051A-49D5-9E4A-50713342679B}" type="datetimeFigureOut">
              <a:rPr lang="pt-BR" smtClean="0"/>
              <a:t>17/08/2017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7893-2777-4AFC-B2DD-C4F0712882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8206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FAF0-051A-49D5-9E4A-50713342679B}" type="datetimeFigureOut">
              <a:rPr lang="pt-BR" smtClean="0"/>
              <a:t>17/08/2017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7893-2777-4AFC-B2DD-C4F0712882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328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FAF0-051A-49D5-9E4A-50713342679B}" type="datetimeFigureOut">
              <a:rPr lang="pt-BR" smtClean="0"/>
              <a:t>17/08/2017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7893-2777-4AFC-B2DD-C4F0712882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442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FAF0-051A-49D5-9E4A-50713342679B}" type="datetimeFigureOut">
              <a:rPr lang="pt-BR" smtClean="0"/>
              <a:t>17/08/2017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7893-2777-4AFC-B2DD-C4F0712882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844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FAF0-051A-49D5-9E4A-50713342679B}" type="datetimeFigureOut">
              <a:rPr lang="pt-BR" smtClean="0"/>
              <a:t>17/08/2017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7893-2777-4AFC-B2DD-C4F0712882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462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FAF0-051A-49D5-9E4A-50713342679B}" type="datetimeFigureOut">
              <a:rPr lang="pt-BR" smtClean="0"/>
              <a:t>17/08/2017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7893-2777-4AFC-B2DD-C4F0712882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639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AFAF0-051A-49D5-9E4A-50713342679B}" type="datetimeFigureOut">
              <a:rPr lang="pt-BR" smtClean="0"/>
              <a:t>17/08/2017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07893-2777-4AFC-B2DD-C4F0712882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422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7.png"/><Relationship Id="rId18" Type="http://schemas.openxmlformats.org/officeDocument/2006/relationships/image" Target="../media/image12.jpeg"/><Relationship Id="rId3" Type="http://schemas.openxmlformats.org/officeDocument/2006/relationships/image" Target="../media/image2.jpg"/><Relationship Id="rId21" Type="http://schemas.openxmlformats.org/officeDocument/2006/relationships/image" Target="../media/image15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6.jpe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2" Type="http://schemas.openxmlformats.org/officeDocument/2006/relationships/image" Target="../media/image1.wmf"/><Relationship Id="rId16" Type="http://schemas.openxmlformats.org/officeDocument/2006/relationships/image" Target="../media/image10.jpe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5" Type="http://schemas.openxmlformats.org/officeDocument/2006/relationships/diagramData" Target="../diagrams/data1.xml"/><Relationship Id="rId15" Type="http://schemas.openxmlformats.org/officeDocument/2006/relationships/image" Target="../media/image9.png"/><Relationship Id="rId23" Type="http://schemas.openxmlformats.org/officeDocument/2006/relationships/image" Target="../media/image17.gif"/><Relationship Id="rId10" Type="http://schemas.openxmlformats.org/officeDocument/2006/relationships/image" Target="../media/image4.jpg"/><Relationship Id="rId19" Type="http://schemas.openxmlformats.org/officeDocument/2006/relationships/image" Target="../media/image13.png"/><Relationship Id="rId4" Type="http://schemas.openxmlformats.org/officeDocument/2006/relationships/image" Target="../media/image3.jpg"/><Relationship Id="rId9" Type="http://schemas.microsoft.com/office/2007/relationships/diagramDrawing" Target="../diagrams/drawing1.xml"/><Relationship Id="rId14" Type="http://schemas.openxmlformats.org/officeDocument/2006/relationships/image" Target="../media/image8.jpeg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4">
              <a:lumMod val="75000"/>
            </a:schemeClr>
          </a:fgClr>
          <a:bgClr>
            <a:schemeClr val="accent1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17164133" y="35869479"/>
            <a:ext cx="13572869" cy="27184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0" y="1121174"/>
            <a:ext cx="309247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prstClr val="black"/>
                </a:solidFill>
              </a:rPr>
              <a:t>UNIVERSIDADE FEDERAL DA BAHIA</a:t>
            </a:r>
          </a:p>
          <a:p>
            <a:pPr algn="ctr"/>
            <a:r>
              <a:rPr lang="pt-BR" sz="8800" b="1" dirty="0">
                <a:solidFill>
                  <a:prstClr val="black"/>
                </a:solidFill>
              </a:rPr>
              <a:t>PROGRAMA DE </a:t>
            </a:r>
            <a:r>
              <a:rPr lang="pt-BR" sz="8800" b="1" dirty="0" smtClean="0">
                <a:solidFill>
                  <a:prstClr val="black"/>
                </a:solidFill>
              </a:rPr>
              <a:t>PÓS-GRADUAÇÃO </a:t>
            </a:r>
            <a:r>
              <a:rPr lang="pt-BR" sz="8800" b="1" dirty="0">
                <a:solidFill>
                  <a:prstClr val="black"/>
                </a:solidFill>
              </a:rPr>
              <a:t>EM GEOLOGIA </a:t>
            </a:r>
          </a:p>
        </p:txBody>
      </p:sp>
      <p:pic>
        <p:nvPicPr>
          <p:cNvPr id="8" name="Imagem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74823" y="37415413"/>
            <a:ext cx="2945031" cy="2853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upo 12"/>
          <p:cNvGrpSpPr/>
          <p:nvPr/>
        </p:nvGrpSpPr>
        <p:grpSpPr>
          <a:xfrm>
            <a:off x="3194917" y="29573690"/>
            <a:ext cx="8960152" cy="12703354"/>
            <a:chOff x="3194917" y="29573690"/>
            <a:chExt cx="8960152" cy="12703354"/>
          </a:xfrm>
        </p:grpSpPr>
        <p:pic>
          <p:nvPicPr>
            <p:cNvPr id="32" name="Imagem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4917" y="29573690"/>
              <a:ext cx="8960151" cy="12703354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</p:pic>
        <p:sp>
          <p:nvSpPr>
            <p:cNvPr id="21" name="CaixaDeTexto 20"/>
            <p:cNvSpPr txBox="1"/>
            <p:nvPr/>
          </p:nvSpPr>
          <p:spPr>
            <a:xfrm>
              <a:off x="3258781" y="29760036"/>
              <a:ext cx="8896288" cy="4506747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ctr">
                <a:defRPr b="1">
                  <a:solidFill>
                    <a:srgbClr val="C00000"/>
                  </a:solidFill>
                </a:defRPr>
              </a:lvl1pPr>
            </a:lstStyle>
            <a:p>
              <a:r>
                <a:rPr lang="pt-BR" dirty="0">
                  <a:solidFill>
                    <a:srgbClr val="70AD47">
                      <a:lumMod val="50000"/>
                    </a:srgbClr>
                  </a:solidFill>
                </a:rPr>
                <a:t>GEOLOGIA AMBIENTAL, HIDROGEOLOGIA E RECURSOS HÍDRICOS</a:t>
              </a: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18941537" y="19689837"/>
            <a:ext cx="12548886" cy="8870764"/>
            <a:chOff x="18941537" y="19689837"/>
            <a:chExt cx="12548886" cy="8870764"/>
          </a:xfrm>
        </p:grpSpPr>
        <p:pic>
          <p:nvPicPr>
            <p:cNvPr id="35" name="Imagem 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0780598" y="17850776"/>
              <a:ext cx="8870764" cy="12548886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</p:pic>
        <p:sp>
          <p:nvSpPr>
            <p:cNvPr id="15" name="CaixaDeTexto 14"/>
            <p:cNvSpPr txBox="1"/>
            <p:nvPr/>
          </p:nvSpPr>
          <p:spPr>
            <a:xfrm>
              <a:off x="18991877" y="19693303"/>
              <a:ext cx="9608287" cy="3389967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ctr">
                <a:defRPr b="1">
                  <a:solidFill>
                    <a:srgbClr val="0070C0"/>
                  </a:solidFill>
                </a:defRPr>
              </a:lvl1pPr>
            </a:lstStyle>
            <a:p>
              <a:r>
                <a:rPr lang="pt-BR" dirty="0">
                  <a:solidFill>
                    <a:srgbClr val="C00000"/>
                  </a:solidFill>
                </a:rPr>
                <a:t>PETROLOGIA, METALOGÊNESE E EXPLORAÇÃO </a:t>
              </a:r>
              <a:r>
                <a:rPr lang="pt-BR" dirty="0" smtClean="0">
                  <a:solidFill>
                    <a:srgbClr val="C00000"/>
                  </a:solidFill>
                </a:rPr>
                <a:t>MINERAL</a:t>
              </a:r>
              <a:endParaRPr lang="pt-BR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19353350" y="4653461"/>
            <a:ext cx="12646630" cy="10251259"/>
            <a:chOff x="5740413" y="7861842"/>
            <a:chExt cx="20918871" cy="17898177"/>
          </a:xfrm>
        </p:grpSpPr>
        <p:graphicFrame>
          <p:nvGraphicFramePr>
            <p:cNvPr id="24" name="Diagrama 23"/>
            <p:cNvGraphicFramePr/>
            <p:nvPr>
              <p:extLst>
                <p:ext uri="{D42A27DB-BD31-4B8C-83A1-F6EECF244321}">
                  <p14:modId xmlns:p14="http://schemas.microsoft.com/office/powerpoint/2010/main" val="3748542017"/>
                </p:ext>
              </p:extLst>
            </p:nvPr>
          </p:nvGraphicFramePr>
          <p:xfrm>
            <a:off x="5740413" y="7861842"/>
            <a:ext cx="20918871" cy="1789817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25" name="Forma livre 24"/>
            <p:cNvSpPr/>
            <p:nvPr/>
          </p:nvSpPr>
          <p:spPr>
            <a:xfrm>
              <a:off x="11816246" y="11685315"/>
              <a:ext cx="8801270" cy="8480528"/>
            </a:xfrm>
            <a:custGeom>
              <a:avLst/>
              <a:gdLst>
                <a:gd name="connsiteX0" fmla="*/ 0 w 21318583"/>
                <a:gd name="connsiteY0" fmla="*/ 17060091 h 18993394"/>
                <a:gd name="connsiteX1" fmla="*/ 1776549 w 21318583"/>
                <a:gd name="connsiteY1" fmla="*/ 18993394 h 18993394"/>
                <a:gd name="connsiteX2" fmla="*/ 10685417 w 21318583"/>
                <a:gd name="connsiteY2" fmla="*/ 10189028 h 18993394"/>
                <a:gd name="connsiteX3" fmla="*/ 19646537 w 21318583"/>
                <a:gd name="connsiteY3" fmla="*/ 18993394 h 18993394"/>
                <a:gd name="connsiteX4" fmla="*/ 21318583 w 21318583"/>
                <a:gd name="connsiteY4" fmla="*/ 17060091 h 18993394"/>
                <a:gd name="connsiteX5" fmla="*/ 11861075 w 21318583"/>
                <a:gd name="connsiteY5" fmla="*/ 8725988 h 18993394"/>
                <a:gd name="connsiteX6" fmla="*/ 14604275 w 21318583"/>
                <a:gd name="connsiteY6" fmla="*/ 6113417 h 18993394"/>
                <a:gd name="connsiteX7" fmla="*/ 16067315 w 21318583"/>
                <a:gd name="connsiteY7" fmla="*/ 5042262 h 18993394"/>
                <a:gd name="connsiteX8" fmla="*/ 16720457 w 21318583"/>
                <a:gd name="connsiteY8" fmla="*/ 4859382 h 18993394"/>
                <a:gd name="connsiteX9" fmla="*/ 18209623 w 21318583"/>
                <a:gd name="connsiteY9" fmla="*/ 6400800 h 18993394"/>
                <a:gd name="connsiteX10" fmla="*/ 20822195 w 21318583"/>
                <a:gd name="connsiteY10" fmla="*/ 9718765 h 18993394"/>
                <a:gd name="connsiteX11" fmla="*/ 21318583 w 21318583"/>
                <a:gd name="connsiteY11" fmla="*/ 10424160 h 18993394"/>
                <a:gd name="connsiteX12" fmla="*/ 21057326 w 21318583"/>
                <a:gd name="connsiteY12" fmla="*/ 8595360 h 18993394"/>
                <a:gd name="connsiteX13" fmla="*/ 19855543 w 21318583"/>
                <a:gd name="connsiteY13" fmla="*/ 6008914 h 18993394"/>
                <a:gd name="connsiteX14" fmla="*/ 17138469 w 21318583"/>
                <a:gd name="connsiteY14" fmla="*/ 2377440 h 18993394"/>
                <a:gd name="connsiteX15" fmla="*/ 14630400 w 21318583"/>
                <a:gd name="connsiteY15" fmla="*/ 156754 h 18993394"/>
                <a:gd name="connsiteX16" fmla="*/ 14316892 w 21318583"/>
                <a:gd name="connsiteY16" fmla="*/ 0 h 18993394"/>
                <a:gd name="connsiteX17" fmla="*/ 13324115 w 21318583"/>
                <a:gd name="connsiteY17" fmla="*/ 1280160 h 18993394"/>
                <a:gd name="connsiteX18" fmla="*/ 15231292 w 21318583"/>
                <a:gd name="connsiteY18" fmla="*/ 3265714 h 18993394"/>
                <a:gd name="connsiteX19" fmla="*/ 15100663 w 21318583"/>
                <a:gd name="connsiteY19" fmla="*/ 3579222 h 18993394"/>
                <a:gd name="connsiteX20" fmla="*/ 14343017 w 21318583"/>
                <a:gd name="connsiteY20" fmla="*/ 4650377 h 18993394"/>
                <a:gd name="connsiteX21" fmla="*/ 13585372 w 21318583"/>
                <a:gd name="connsiteY21" fmla="*/ 5408022 h 18993394"/>
                <a:gd name="connsiteX22" fmla="*/ 10842172 w 21318583"/>
                <a:gd name="connsiteY22" fmla="*/ 7916091 h 18993394"/>
                <a:gd name="connsiteX23" fmla="*/ 10554789 w 21318583"/>
                <a:gd name="connsiteY23" fmla="*/ 7889965 h 18993394"/>
                <a:gd name="connsiteX24" fmla="*/ 8281852 w 21318583"/>
                <a:gd name="connsiteY24" fmla="*/ 5852160 h 18993394"/>
                <a:gd name="connsiteX25" fmla="*/ 6139543 w 21318583"/>
                <a:gd name="connsiteY25" fmla="*/ 3579222 h 18993394"/>
                <a:gd name="connsiteX26" fmla="*/ 6217920 w 21318583"/>
                <a:gd name="connsiteY26" fmla="*/ 3108960 h 18993394"/>
                <a:gd name="connsiteX27" fmla="*/ 8072846 w 21318583"/>
                <a:gd name="connsiteY27" fmla="*/ 1358537 h 18993394"/>
                <a:gd name="connsiteX28" fmla="*/ 7053943 w 21318583"/>
                <a:gd name="connsiteY28" fmla="*/ 26125 h 18993394"/>
                <a:gd name="connsiteX29" fmla="*/ 4781006 w 21318583"/>
                <a:gd name="connsiteY29" fmla="*/ 1907177 h 18993394"/>
                <a:gd name="connsiteX30" fmla="*/ 2952206 w 21318583"/>
                <a:gd name="connsiteY30" fmla="*/ 3840480 h 18993394"/>
                <a:gd name="connsiteX31" fmla="*/ 1828800 w 21318583"/>
                <a:gd name="connsiteY31" fmla="*/ 5538651 h 18993394"/>
                <a:gd name="connsiteX32" fmla="*/ 888275 w 21318583"/>
                <a:gd name="connsiteY32" fmla="*/ 7289074 h 18993394"/>
                <a:gd name="connsiteX33" fmla="*/ 470263 w 21318583"/>
                <a:gd name="connsiteY33" fmla="*/ 8516982 h 18993394"/>
                <a:gd name="connsiteX34" fmla="*/ 130629 w 21318583"/>
                <a:gd name="connsiteY34" fmla="*/ 9901645 h 18993394"/>
                <a:gd name="connsiteX35" fmla="*/ 156755 w 21318583"/>
                <a:gd name="connsiteY35" fmla="*/ 10528662 h 18993394"/>
                <a:gd name="connsiteX36" fmla="*/ 4833257 w 21318583"/>
                <a:gd name="connsiteY36" fmla="*/ 4781005 h 18993394"/>
                <a:gd name="connsiteX37" fmla="*/ 9353006 w 21318583"/>
                <a:gd name="connsiteY37" fmla="*/ 8673737 h 18993394"/>
                <a:gd name="connsiteX38" fmla="*/ 52252 w 21318583"/>
                <a:gd name="connsiteY38" fmla="*/ 16955588 h 18993394"/>
                <a:gd name="connsiteX39" fmla="*/ 209006 w 21318583"/>
                <a:gd name="connsiteY39" fmla="*/ 17347474 h 18993394"/>
                <a:gd name="connsiteX0" fmla="*/ 0 w 21318583"/>
                <a:gd name="connsiteY0" fmla="*/ 17060091 h 18993394"/>
                <a:gd name="connsiteX1" fmla="*/ 1776549 w 21318583"/>
                <a:gd name="connsiteY1" fmla="*/ 18993394 h 18993394"/>
                <a:gd name="connsiteX2" fmla="*/ 10685417 w 21318583"/>
                <a:gd name="connsiteY2" fmla="*/ 10189028 h 18993394"/>
                <a:gd name="connsiteX3" fmla="*/ 19646537 w 21318583"/>
                <a:gd name="connsiteY3" fmla="*/ 18993394 h 18993394"/>
                <a:gd name="connsiteX4" fmla="*/ 21318583 w 21318583"/>
                <a:gd name="connsiteY4" fmla="*/ 17060091 h 18993394"/>
                <a:gd name="connsiteX5" fmla="*/ 11861075 w 21318583"/>
                <a:gd name="connsiteY5" fmla="*/ 8725988 h 18993394"/>
                <a:gd name="connsiteX6" fmla="*/ 14604275 w 21318583"/>
                <a:gd name="connsiteY6" fmla="*/ 6113417 h 18993394"/>
                <a:gd name="connsiteX7" fmla="*/ 16067315 w 21318583"/>
                <a:gd name="connsiteY7" fmla="*/ 5042262 h 18993394"/>
                <a:gd name="connsiteX8" fmla="*/ 16720457 w 21318583"/>
                <a:gd name="connsiteY8" fmla="*/ 4859382 h 18993394"/>
                <a:gd name="connsiteX9" fmla="*/ 18209623 w 21318583"/>
                <a:gd name="connsiteY9" fmla="*/ 6400800 h 18993394"/>
                <a:gd name="connsiteX10" fmla="*/ 20822195 w 21318583"/>
                <a:gd name="connsiteY10" fmla="*/ 9718765 h 18993394"/>
                <a:gd name="connsiteX11" fmla="*/ 21318583 w 21318583"/>
                <a:gd name="connsiteY11" fmla="*/ 10424160 h 18993394"/>
                <a:gd name="connsiteX12" fmla="*/ 21057326 w 21318583"/>
                <a:gd name="connsiteY12" fmla="*/ 8595360 h 18993394"/>
                <a:gd name="connsiteX13" fmla="*/ 19345590 w 21318583"/>
                <a:gd name="connsiteY13" fmla="*/ 5006591 h 18993394"/>
                <a:gd name="connsiteX14" fmla="*/ 17138469 w 21318583"/>
                <a:gd name="connsiteY14" fmla="*/ 2377440 h 18993394"/>
                <a:gd name="connsiteX15" fmla="*/ 14630400 w 21318583"/>
                <a:gd name="connsiteY15" fmla="*/ 156754 h 18993394"/>
                <a:gd name="connsiteX16" fmla="*/ 14316892 w 21318583"/>
                <a:gd name="connsiteY16" fmla="*/ 0 h 18993394"/>
                <a:gd name="connsiteX17" fmla="*/ 13324115 w 21318583"/>
                <a:gd name="connsiteY17" fmla="*/ 1280160 h 18993394"/>
                <a:gd name="connsiteX18" fmla="*/ 15231292 w 21318583"/>
                <a:gd name="connsiteY18" fmla="*/ 3265714 h 18993394"/>
                <a:gd name="connsiteX19" fmla="*/ 15100663 w 21318583"/>
                <a:gd name="connsiteY19" fmla="*/ 3579222 h 18993394"/>
                <a:gd name="connsiteX20" fmla="*/ 14343017 w 21318583"/>
                <a:gd name="connsiteY20" fmla="*/ 4650377 h 18993394"/>
                <a:gd name="connsiteX21" fmla="*/ 13585372 w 21318583"/>
                <a:gd name="connsiteY21" fmla="*/ 5408022 h 18993394"/>
                <a:gd name="connsiteX22" fmla="*/ 10842172 w 21318583"/>
                <a:gd name="connsiteY22" fmla="*/ 7916091 h 18993394"/>
                <a:gd name="connsiteX23" fmla="*/ 10554789 w 21318583"/>
                <a:gd name="connsiteY23" fmla="*/ 7889965 h 18993394"/>
                <a:gd name="connsiteX24" fmla="*/ 8281852 w 21318583"/>
                <a:gd name="connsiteY24" fmla="*/ 5852160 h 18993394"/>
                <a:gd name="connsiteX25" fmla="*/ 6139543 w 21318583"/>
                <a:gd name="connsiteY25" fmla="*/ 3579222 h 18993394"/>
                <a:gd name="connsiteX26" fmla="*/ 6217920 w 21318583"/>
                <a:gd name="connsiteY26" fmla="*/ 3108960 h 18993394"/>
                <a:gd name="connsiteX27" fmla="*/ 8072846 w 21318583"/>
                <a:gd name="connsiteY27" fmla="*/ 1358537 h 18993394"/>
                <a:gd name="connsiteX28" fmla="*/ 7053943 w 21318583"/>
                <a:gd name="connsiteY28" fmla="*/ 26125 h 18993394"/>
                <a:gd name="connsiteX29" fmla="*/ 4781006 w 21318583"/>
                <a:gd name="connsiteY29" fmla="*/ 1907177 h 18993394"/>
                <a:gd name="connsiteX30" fmla="*/ 2952206 w 21318583"/>
                <a:gd name="connsiteY30" fmla="*/ 3840480 h 18993394"/>
                <a:gd name="connsiteX31" fmla="*/ 1828800 w 21318583"/>
                <a:gd name="connsiteY31" fmla="*/ 5538651 h 18993394"/>
                <a:gd name="connsiteX32" fmla="*/ 888275 w 21318583"/>
                <a:gd name="connsiteY32" fmla="*/ 7289074 h 18993394"/>
                <a:gd name="connsiteX33" fmla="*/ 470263 w 21318583"/>
                <a:gd name="connsiteY33" fmla="*/ 8516982 h 18993394"/>
                <a:gd name="connsiteX34" fmla="*/ 130629 w 21318583"/>
                <a:gd name="connsiteY34" fmla="*/ 9901645 h 18993394"/>
                <a:gd name="connsiteX35" fmla="*/ 156755 w 21318583"/>
                <a:gd name="connsiteY35" fmla="*/ 10528662 h 18993394"/>
                <a:gd name="connsiteX36" fmla="*/ 4833257 w 21318583"/>
                <a:gd name="connsiteY36" fmla="*/ 4781005 h 18993394"/>
                <a:gd name="connsiteX37" fmla="*/ 9353006 w 21318583"/>
                <a:gd name="connsiteY37" fmla="*/ 8673737 h 18993394"/>
                <a:gd name="connsiteX38" fmla="*/ 52252 w 21318583"/>
                <a:gd name="connsiteY38" fmla="*/ 16955588 h 18993394"/>
                <a:gd name="connsiteX39" fmla="*/ 209006 w 21318583"/>
                <a:gd name="connsiteY39" fmla="*/ 17347474 h 18993394"/>
                <a:gd name="connsiteX0" fmla="*/ 0 w 21318583"/>
                <a:gd name="connsiteY0" fmla="*/ 17060091 h 18993394"/>
                <a:gd name="connsiteX1" fmla="*/ 1776549 w 21318583"/>
                <a:gd name="connsiteY1" fmla="*/ 18993394 h 18993394"/>
                <a:gd name="connsiteX2" fmla="*/ 10685417 w 21318583"/>
                <a:gd name="connsiteY2" fmla="*/ 10189028 h 18993394"/>
                <a:gd name="connsiteX3" fmla="*/ 19646537 w 21318583"/>
                <a:gd name="connsiteY3" fmla="*/ 18993394 h 18993394"/>
                <a:gd name="connsiteX4" fmla="*/ 21318583 w 21318583"/>
                <a:gd name="connsiteY4" fmla="*/ 17060091 h 18993394"/>
                <a:gd name="connsiteX5" fmla="*/ 11861075 w 21318583"/>
                <a:gd name="connsiteY5" fmla="*/ 8725988 h 18993394"/>
                <a:gd name="connsiteX6" fmla="*/ 14604275 w 21318583"/>
                <a:gd name="connsiteY6" fmla="*/ 6113417 h 18993394"/>
                <a:gd name="connsiteX7" fmla="*/ 16067315 w 21318583"/>
                <a:gd name="connsiteY7" fmla="*/ 5042262 h 18993394"/>
                <a:gd name="connsiteX8" fmla="*/ 16720457 w 21318583"/>
                <a:gd name="connsiteY8" fmla="*/ 4859382 h 18993394"/>
                <a:gd name="connsiteX9" fmla="*/ 18209623 w 21318583"/>
                <a:gd name="connsiteY9" fmla="*/ 6400800 h 18993394"/>
                <a:gd name="connsiteX10" fmla="*/ 20822195 w 21318583"/>
                <a:gd name="connsiteY10" fmla="*/ 9718765 h 18993394"/>
                <a:gd name="connsiteX11" fmla="*/ 21318583 w 21318583"/>
                <a:gd name="connsiteY11" fmla="*/ 10424160 h 18993394"/>
                <a:gd name="connsiteX12" fmla="*/ 21057326 w 21318583"/>
                <a:gd name="connsiteY12" fmla="*/ 8595360 h 18993394"/>
                <a:gd name="connsiteX13" fmla="*/ 19345590 w 21318583"/>
                <a:gd name="connsiteY13" fmla="*/ 5006591 h 18993394"/>
                <a:gd name="connsiteX14" fmla="*/ 17138469 w 21318583"/>
                <a:gd name="connsiteY14" fmla="*/ 2377440 h 18993394"/>
                <a:gd name="connsiteX15" fmla="*/ 14630400 w 21318583"/>
                <a:gd name="connsiteY15" fmla="*/ 156754 h 18993394"/>
                <a:gd name="connsiteX16" fmla="*/ 14316892 w 21318583"/>
                <a:gd name="connsiteY16" fmla="*/ 0 h 18993394"/>
                <a:gd name="connsiteX17" fmla="*/ 13324115 w 21318583"/>
                <a:gd name="connsiteY17" fmla="*/ 1280160 h 18993394"/>
                <a:gd name="connsiteX18" fmla="*/ 15231292 w 21318583"/>
                <a:gd name="connsiteY18" fmla="*/ 3265714 h 18993394"/>
                <a:gd name="connsiteX19" fmla="*/ 15100663 w 21318583"/>
                <a:gd name="connsiteY19" fmla="*/ 3614391 h 18993394"/>
                <a:gd name="connsiteX20" fmla="*/ 14343017 w 21318583"/>
                <a:gd name="connsiteY20" fmla="*/ 4650377 h 18993394"/>
                <a:gd name="connsiteX21" fmla="*/ 13585372 w 21318583"/>
                <a:gd name="connsiteY21" fmla="*/ 5408022 h 18993394"/>
                <a:gd name="connsiteX22" fmla="*/ 10842172 w 21318583"/>
                <a:gd name="connsiteY22" fmla="*/ 7916091 h 18993394"/>
                <a:gd name="connsiteX23" fmla="*/ 10554789 w 21318583"/>
                <a:gd name="connsiteY23" fmla="*/ 7889965 h 18993394"/>
                <a:gd name="connsiteX24" fmla="*/ 8281852 w 21318583"/>
                <a:gd name="connsiteY24" fmla="*/ 5852160 h 18993394"/>
                <a:gd name="connsiteX25" fmla="*/ 6139543 w 21318583"/>
                <a:gd name="connsiteY25" fmla="*/ 3579222 h 18993394"/>
                <a:gd name="connsiteX26" fmla="*/ 6217920 w 21318583"/>
                <a:gd name="connsiteY26" fmla="*/ 3108960 h 18993394"/>
                <a:gd name="connsiteX27" fmla="*/ 8072846 w 21318583"/>
                <a:gd name="connsiteY27" fmla="*/ 1358537 h 18993394"/>
                <a:gd name="connsiteX28" fmla="*/ 7053943 w 21318583"/>
                <a:gd name="connsiteY28" fmla="*/ 26125 h 18993394"/>
                <a:gd name="connsiteX29" fmla="*/ 4781006 w 21318583"/>
                <a:gd name="connsiteY29" fmla="*/ 1907177 h 18993394"/>
                <a:gd name="connsiteX30" fmla="*/ 2952206 w 21318583"/>
                <a:gd name="connsiteY30" fmla="*/ 3840480 h 18993394"/>
                <a:gd name="connsiteX31" fmla="*/ 1828800 w 21318583"/>
                <a:gd name="connsiteY31" fmla="*/ 5538651 h 18993394"/>
                <a:gd name="connsiteX32" fmla="*/ 888275 w 21318583"/>
                <a:gd name="connsiteY32" fmla="*/ 7289074 h 18993394"/>
                <a:gd name="connsiteX33" fmla="*/ 470263 w 21318583"/>
                <a:gd name="connsiteY33" fmla="*/ 8516982 h 18993394"/>
                <a:gd name="connsiteX34" fmla="*/ 130629 w 21318583"/>
                <a:gd name="connsiteY34" fmla="*/ 9901645 h 18993394"/>
                <a:gd name="connsiteX35" fmla="*/ 156755 w 21318583"/>
                <a:gd name="connsiteY35" fmla="*/ 10528662 h 18993394"/>
                <a:gd name="connsiteX36" fmla="*/ 4833257 w 21318583"/>
                <a:gd name="connsiteY36" fmla="*/ 4781005 h 18993394"/>
                <a:gd name="connsiteX37" fmla="*/ 9353006 w 21318583"/>
                <a:gd name="connsiteY37" fmla="*/ 8673737 h 18993394"/>
                <a:gd name="connsiteX38" fmla="*/ 52252 w 21318583"/>
                <a:gd name="connsiteY38" fmla="*/ 16955588 h 18993394"/>
                <a:gd name="connsiteX39" fmla="*/ 209006 w 21318583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20822195 w 21336168"/>
                <a:gd name="connsiteY10" fmla="*/ 9718765 h 18993394"/>
                <a:gd name="connsiteX11" fmla="*/ 21336168 w 21336168"/>
                <a:gd name="connsiteY11" fmla="*/ 10494498 h 18993394"/>
                <a:gd name="connsiteX12" fmla="*/ 21057326 w 21336168"/>
                <a:gd name="connsiteY12" fmla="*/ 8595360 h 18993394"/>
                <a:gd name="connsiteX13" fmla="*/ 19345590 w 21336168"/>
                <a:gd name="connsiteY13" fmla="*/ 5006591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57326 w 21336168"/>
                <a:gd name="connsiteY12" fmla="*/ 8595360 h 18993394"/>
                <a:gd name="connsiteX13" fmla="*/ 19345590 w 21336168"/>
                <a:gd name="connsiteY13" fmla="*/ 5006591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45590 w 21336168"/>
                <a:gd name="connsiteY13" fmla="*/ 5006591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593479 w 21336168"/>
                <a:gd name="connsiteY36" fmla="*/ 7571433 h 18993394"/>
                <a:gd name="connsiteX37" fmla="*/ 4833257 w 21336168"/>
                <a:gd name="connsiteY37" fmla="*/ 4781005 h 18993394"/>
                <a:gd name="connsiteX38" fmla="*/ 9353006 w 21336168"/>
                <a:gd name="connsiteY38" fmla="*/ 8673737 h 18993394"/>
                <a:gd name="connsiteX39" fmla="*/ 52252 w 21336168"/>
                <a:gd name="connsiteY39" fmla="*/ 16955588 h 18993394"/>
                <a:gd name="connsiteX40" fmla="*/ 209006 w 21336168"/>
                <a:gd name="connsiteY40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9353006 w 21336168"/>
                <a:gd name="connsiteY38" fmla="*/ 8673737 h 18993394"/>
                <a:gd name="connsiteX39" fmla="*/ 52252 w 21336168"/>
                <a:gd name="connsiteY39" fmla="*/ 16955588 h 18993394"/>
                <a:gd name="connsiteX40" fmla="*/ 209006 w 21336168"/>
                <a:gd name="connsiteY40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270987 w 21336168"/>
                <a:gd name="connsiteY38" fmla="*/ 6850463 h 18993394"/>
                <a:gd name="connsiteX39" fmla="*/ 9353006 w 21336168"/>
                <a:gd name="connsiteY39" fmla="*/ 8673737 h 18993394"/>
                <a:gd name="connsiteX40" fmla="*/ 52252 w 21336168"/>
                <a:gd name="connsiteY40" fmla="*/ 16955588 h 18993394"/>
                <a:gd name="connsiteX41" fmla="*/ 209006 w 21336168"/>
                <a:gd name="connsiteY41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353006 w 21336168"/>
                <a:gd name="connsiteY39" fmla="*/ 8673737 h 18993394"/>
                <a:gd name="connsiteX40" fmla="*/ 52252 w 21336168"/>
                <a:gd name="connsiteY40" fmla="*/ 16955588 h 18993394"/>
                <a:gd name="connsiteX41" fmla="*/ 209006 w 21336168"/>
                <a:gd name="connsiteY41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353006 w 21336168"/>
                <a:gd name="connsiteY39" fmla="*/ 8673737 h 18993394"/>
                <a:gd name="connsiteX40" fmla="*/ 4598125 w 21336168"/>
                <a:gd name="connsiteY40" fmla="*/ 12864402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353006 w 21336168"/>
                <a:gd name="connsiteY39" fmla="*/ 8673737 h 18993394"/>
                <a:gd name="connsiteX40" fmla="*/ 4826725 w 21336168"/>
                <a:gd name="connsiteY40" fmla="*/ 13022664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440929 w 21336168"/>
                <a:gd name="connsiteY39" fmla="*/ 8796829 h 18993394"/>
                <a:gd name="connsiteX40" fmla="*/ 4826725 w 21336168"/>
                <a:gd name="connsiteY40" fmla="*/ 13022664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440929 w 21336168"/>
                <a:gd name="connsiteY39" fmla="*/ 8796829 h 18993394"/>
                <a:gd name="connsiteX40" fmla="*/ 4826725 w 21336168"/>
                <a:gd name="connsiteY40" fmla="*/ 13022664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400228 h 18993394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685417 w 21336168"/>
                <a:gd name="connsiteY2" fmla="*/ 10189028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156755 w 21336168"/>
                <a:gd name="connsiteY35" fmla="*/ 105286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96829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738171 w 21336168"/>
                <a:gd name="connsiteY2" fmla="*/ 10294536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156755 w 21336168"/>
                <a:gd name="connsiteY35" fmla="*/ 105286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96829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738171 w 21336168"/>
                <a:gd name="connsiteY2" fmla="*/ 10294536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156755 w 21336168"/>
                <a:gd name="connsiteY35" fmla="*/ 105286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26490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738171 w 21336168"/>
                <a:gd name="connsiteY2" fmla="*/ 10294536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80555 w 21336168"/>
                <a:gd name="connsiteY35" fmla="*/ 104524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26490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336168" h="19063732">
                  <a:moveTo>
                    <a:pt x="0" y="17060091"/>
                  </a:moveTo>
                  <a:lnTo>
                    <a:pt x="1706211" y="19063732"/>
                  </a:lnTo>
                  <a:lnTo>
                    <a:pt x="10738171" y="10294536"/>
                  </a:lnTo>
                  <a:lnTo>
                    <a:pt x="19646537" y="18993394"/>
                  </a:lnTo>
                  <a:lnTo>
                    <a:pt x="21318583" y="17060091"/>
                  </a:lnTo>
                  <a:lnTo>
                    <a:pt x="11861075" y="8725988"/>
                  </a:lnTo>
                  <a:lnTo>
                    <a:pt x="14604275" y="6113417"/>
                  </a:lnTo>
                  <a:lnTo>
                    <a:pt x="16067315" y="5042262"/>
                  </a:lnTo>
                  <a:lnTo>
                    <a:pt x="16720457" y="4859382"/>
                  </a:lnTo>
                  <a:lnTo>
                    <a:pt x="18209623" y="6400800"/>
                  </a:lnTo>
                  <a:lnTo>
                    <a:pt x="19819873" y="8311996"/>
                  </a:lnTo>
                  <a:lnTo>
                    <a:pt x="21336168" y="10494498"/>
                  </a:lnTo>
                  <a:lnTo>
                    <a:pt x="21022157" y="8665699"/>
                  </a:lnTo>
                  <a:cubicBezTo>
                    <a:pt x="20457440" y="7457719"/>
                    <a:pt x="20103740" y="6249740"/>
                    <a:pt x="19328006" y="5041760"/>
                  </a:cubicBezTo>
                  <a:lnTo>
                    <a:pt x="17138469" y="2377440"/>
                  </a:lnTo>
                  <a:lnTo>
                    <a:pt x="14630400" y="156754"/>
                  </a:lnTo>
                  <a:lnTo>
                    <a:pt x="14316892" y="0"/>
                  </a:lnTo>
                  <a:lnTo>
                    <a:pt x="13306531" y="1403253"/>
                  </a:lnTo>
                  <a:lnTo>
                    <a:pt x="15196122" y="3195375"/>
                  </a:lnTo>
                  <a:lnTo>
                    <a:pt x="15100663" y="3614391"/>
                  </a:lnTo>
                  <a:lnTo>
                    <a:pt x="14343017" y="4650377"/>
                  </a:lnTo>
                  <a:lnTo>
                    <a:pt x="13585372" y="5408022"/>
                  </a:lnTo>
                  <a:lnTo>
                    <a:pt x="10842172" y="7916091"/>
                  </a:lnTo>
                  <a:lnTo>
                    <a:pt x="10554789" y="7889965"/>
                  </a:lnTo>
                  <a:lnTo>
                    <a:pt x="8281852" y="5852160"/>
                  </a:lnTo>
                  <a:lnTo>
                    <a:pt x="6139543" y="3579222"/>
                  </a:lnTo>
                  <a:lnTo>
                    <a:pt x="6217920" y="3108960"/>
                  </a:lnTo>
                  <a:lnTo>
                    <a:pt x="8072846" y="1358537"/>
                  </a:lnTo>
                  <a:lnTo>
                    <a:pt x="7053943" y="26125"/>
                  </a:lnTo>
                  <a:lnTo>
                    <a:pt x="4781006" y="1907177"/>
                  </a:lnTo>
                  <a:lnTo>
                    <a:pt x="2952206" y="3840480"/>
                  </a:lnTo>
                  <a:lnTo>
                    <a:pt x="1828800" y="5538651"/>
                  </a:lnTo>
                  <a:lnTo>
                    <a:pt x="888275" y="7289074"/>
                  </a:lnTo>
                  <a:lnTo>
                    <a:pt x="470263" y="8516982"/>
                  </a:lnTo>
                  <a:lnTo>
                    <a:pt x="130629" y="9901645"/>
                  </a:lnTo>
                  <a:lnTo>
                    <a:pt x="80555" y="10452462"/>
                  </a:lnTo>
                  <a:lnTo>
                    <a:pt x="2276956" y="7325248"/>
                  </a:lnTo>
                  <a:lnTo>
                    <a:pt x="4833257" y="4781005"/>
                  </a:lnTo>
                  <a:lnTo>
                    <a:pt x="7482002" y="6744955"/>
                  </a:lnTo>
                  <a:lnTo>
                    <a:pt x="9440929" y="8726490"/>
                  </a:lnTo>
                  <a:lnTo>
                    <a:pt x="4826725" y="13022664"/>
                  </a:lnTo>
                  <a:lnTo>
                    <a:pt x="52252" y="16955588"/>
                  </a:lnTo>
                  <a:lnTo>
                    <a:pt x="209006" y="17400228"/>
                  </a:ln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1238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  <p:sp>
        <p:nvSpPr>
          <p:cNvPr id="9" name="Retângulo de cantos arredondados 8"/>
          <p:cNvSpPr/>
          <p:nvPr/>
        </p:nvSpPr>
        <p:spPr>
          <a:xfrm>
            <a:off x="1336206" y="5577840"/>
            <a:ext cx="19049646" cy="786384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IV OFICINA DE AVALIAÇÃO E ACOMPANHAMENTO</a:t>
            </a:r>
            <a:r>
              <a:rPr lang="pt-BR" sz="8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t-BR" sz="8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sz="8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III SEMANA DA PÓS-GRADUAÇÃO EM GEOLOGIA</a:t>
            </a:r>
            <a:r>
              <a:rPr lang="pt-BR" sz="8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t-BR" sz="8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sz="8000" b="1" dirty="0" smtClean="0">
                <a:solidFill>
                  <a:schemeClr val="bg1"/>
                </a:solidFill>
              </a:rPr>
              <a:t>27 de novembro a 01 </a:t>
            </a:r>
          </a:p>
          <a:p>
            <a:pPr algn="ctr"/>
            <a:r>
              <a:rPr lang="pt-BR" sz="8000" b="1" dirty="0" smtClean="0">
                <a:solidFill>
                  <a:schemeClr val="bg1"/>
                </a:solidFill>
              </a:rPr>
              <a:t>de dezembro de 2017</a:t>
            </a:r>
            <a:endParaRPr lang="pt-BR" sz="7200" dirty="0">
              <a:solidFill>
                <a:schemeClr val="bg1"/>
              </a:solidFill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11853105" y="26559294"/>
            <a:ext cx="12562409" cy="8411882"/>
            <a:chOff x="11853105" y="26559294"/>
            <a:chExt cx="12562409" cy="8411882"/>
          </a:xfrm>
        </p:grpSpPr>
        <p:pic>
          <p:nvPicPr>
            <p:cNvPr id="34" name="Imagem 3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3105" y="26559294"/>
              <a:ext cx="12562409" cy="8411882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</p:pic>
        <p:sp>
          <p:nvSpPr>
            <p:cNvPr id="14" name="CaixaDeTexto 13"/>
            <p:cNvSpPr txBox="1"/>
            <p:nvPr/>
          </p:nvSpPr>
          <p:spPr>
            <a:xfrm>
              <a:off x="11853105" y="26654200"/>
              <a:ext cx="9148988" cy="3389967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0070C0"/>
                  </a:solidFill>
                </a:rPr>
                <a:t>GEOLOGIA MARINHA, COSTEIRA E SEDIMENTAR</a:t>
              </a:r>
            </a:p>
          </p:txBody>
        </p:sp>
      </p:grpSp>
      <p:sp>
        <p:nvSpPr>
          <p:cNvPr id="49" name="CaixaDeTexto 48"/>
          <p:cNvSpPr txBox="1"/>
          <p:nvPr/>
        </p:nvSpPr>
        <p:spPr>
          <a:xfrm rot="19609667">
            <a:off x="15896587" y="11723439"/>
            <a:ext cx="6287619" cy="11915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solidFill>
                  <a:prstClr val="white"/>
                </a:solidFill>
              </a:rPr>
              <a:t>Inscrições: R$20</a:t>
            </a:r>
            <a:endParaRPr lang="pt-BR" b="1" dirty="0">
              <a:solidFill>
                <a:prstClr val="white"/>
              </a:solidFill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1336206" y="16801835"/>
            <a:ext cx="15112605" cy="1234223"/>
            <a:chOff x="14432566" y="27344170"/>
            <a:chExt cx="13708442" cy="933347"/>
          </a:xfrm>
        </p:grpSpPr>
        <p:sp>
          <p:nvSpPr>
            <p:cNvPr id="33" name="CaixaDeTexto 32"/>
            <p:cNvSpPr txBox="1"/>
            <p:nvPr/>
          </p:nvSpPr>
          <p:spPr>
            <a:xfrm>
              <a:off x="15727240" y="27344170"/>
              <a:ext cx="11191241" cy="901073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b="1" dirty="0" smtClean="0">
                  <a:solidFill>
                    <a:srgbClr val="E7E6E6">
                      <a:lumMod val="10000"/>
                    </a:srgbClr>
                  </a:solidFill>
                </a:rPr>
                <a:t>Minicursos </a:t>
              </a:r>
              <a:endParaRPr lang="pt-BR" sz="8000" b="1" dirty="0" smtClean="0">
                <a:solidFill>
                  <a:srgbClr val="E7E6E6">
                    <a:lumMod val="10000"/>
                  </a:srgbClr>
                </a:solidFill>
              </a:endParaRPr>
            </a:p>
          </p:txBody>
        </p:sp>
        <p:sp>
          <p:nvSpPr>
            <p:cNvPr id="36" name="Forma livre 35"/>
            <p:cNvSpPr/>
            <p:nvPr/>
          </p:nvSpPr>
          <p:spPr>
            <a:xfrm>
              <a:off x="14432566" y="27439982"/>
              <a:ext cx="1000362" cy="837535"/>
            </a:xfrm>
            <a:custGeom>
              <a:avLst/>
              <a:gdLst>
                <a:gd name="connsiteX0" fmla="*/ 0 w 21318583"/>
                <a:gd name="connsiteY0" fmla="*/ 17060091 h 18993394"/>
                <a:gd name="connsiteX1" fmla="*/ 1776549 w 21318583"/>
                <a:gd name="connsiteY1" fmla="*/ 18993394 h 18993394"/>
                <a:gd name="connsiteX2" fmla="*/ 10685417 w 21318583"/>
                <a:gd name="connsiteY2" fmla="*/ 10189028 h 18993394"/>
                <a:gd name="connsiteX3" fmla="*/ 19646537 w 21318583"/>
                <a:gd name="connsiteY3" fmla="*/ 18993394 h 18993394"/>
                <a:gd name="connsiteX4" fmla="*/ 21318583 w 21318583"/>
                <a:gd name="connsiteY4" fmla="*/ 17060091 h 18993394"/>
                <a:gd name="connsiteX5" fmla="*/ 11861075 w 21318583"/>
                <a:gd name="connsiteY5" fmla="*/ 8725988 h 18993394"/>
                <a:gd name="connsiteX6" fmla="*/ 14604275 w 21318583"/>
                <a:gd name="connsiteY6" fmla="*/ 6113417 h 18993394"/>
                <a:gd name="connsiteX7" fmla="*/ 16067315 w 21318583"/>
                <a:gd name="connsiteY7" fmla="*/ 5042262 h 18993394"/>
                <a:gd name="connsiteX8" fmla="*/ 16720457 w 21318583"/>
                <a:gd name="connsiteY8" fmla="*/ 4859382 h 18993394"/>
                <a:gd name="connsiteX9" fmla="*/ 18209623 w 21318583"/>
                <a:gd name="connsiteY9" fmla="*/ 6400800 h 18993394"/>
                <a:gd name="connsiteX10" fmla="*/ 20822195 w 21318583"/>
                <a:gd name="connsiteY10" fmla="*/ 9718765 h 18993394"/>
                <a:gd name="connsiteX11" fmla="*/ 21318583 w 21318583"/>
                <a:gd name="connsiteY11" fmla="*/ 10424160 h 18993394"/>
                <a:gd name="connsiteX12" fmla="*/ 21057326 w 21318583"/>
                <a:gd name="connsiteY12" fmla="*/ 8595360 h 18993394"/>
                <a:gd name="connsiteX13" fmla="*/ 19855543 w 21318583"/>
                <a:gd name="connsiteY13" fmla="*/ 6008914 h 18993394"/>
                <a:gd name="connsiteX14" fmla="*/ 17138469 w 21318583"/>
                <a:gd name="connsiteY14" fmla="*/ 2377440 h 18993394"/>
                <a:gd name="connsiteX15" fmla="*/ 14630400 w 21318583"/>
                <a:gd name="connsiteY15" fmla="*/ 156754 h 18993394"/>
                <a:gd name="connsiteX16" fmla="*/ 14316892 w 21318583"/>
                <a:gd name="connsiteY16" fmla="*/ 0 h 18993394"/>
                <a:gd name="connsiteX17" fmla="*/ 13324115 w 21318583"/>
                <a:gd name="connsiteY17" fmla="*/ 1280160 h 18993394"/>
                <a:gd name="connsiteX18" fmla="*/ 15231292 w 21318583"/>
                <a:gd name="connsiteY18" fmla="*/ 3265714 h 18993394"/>
                <a:gd name="connsiteX19" fmla="*/ 15100663 w 21318583"/>
                <a:gd name="connsiteY19" fmla="*/ 3579222 h 18993394"/>
                <a:gd name="connsiteX20" fmla="*/ 14343017 w 21318583"/>
                <a:gd name="connsiteY20" fmla="*/ 4650377 h 18993394"/>
                <a:gd name="connsiteX21" fmla="*/ 13585372 w 21318583"/>
                <a:gd name="connsiteY21" fmla="*/ 5408022 h 18993394"/>
                <a:gd name="connsiteX22" fmla="*/ 10842172 w 21318583"/>
                <a:gd name="connsiteY22" fmla="*/ 7916091 h 18993394"/>
                <a:gd name="connsiteX23" fmla="*/ 10554789 w 21318583"/>
                <a:gd name="connsiteY23" fmla="*/ 7889965 h 18993394"/>
                <a:gd name="connsiteX24" fmla="*/ 8281852 w 21318583"/>
                <a:gd name="connsiteY24" fmla="*/ 5852160 h 18993394"/>
                <a:gd name="connsiteX25" fmla="*/ 6139543 w 21318583"/>
                <a:gd name="connsiteY25" fmla="*/ 3579222 h 18993394"/>
                <a:gd name="connsiteX26" fmla="*/ 6217920 w 21318583"/>
                <a:gd name="connsiteY26" fmla="*/ 3108960 h 18993394"/>
                <a:gd name="connsiteX27" fmla="*/ 8072846 w 21318583"/>
                <a:gd name="connsiteY27" fmla="*/ 1358537 h 18993394"/>
                <a:gd name="connsiteX28" fmla="*/ 7053943 w 21318583"/>
                <a:gd name="connsiteY28" fmla="*/ 26125 h 18993394"/>
                <a:gd name="connsiteX29" fmla="*/ 4781006 w 21318583"/>
                <a:gd name="connsiteY29" fmla="*/ 1907177 h 18993394"/>
                <a:gd name="connsiteX30" fmla="*/ 2952206 w 21318583"/>
                <a:gd name="connsiteY30" fmla="*/ 3840480 h 18993394"/>
                <a:gd name="connsiteX31" fmla="*/ 1828800 w 21318583"/>
                <a:gd name="connsiteY31" fmla="*/ 5538651 h 18993394"/>
                <a:gd name="connsiteX32" fmla="*/ 888275 w 21318583"/>
                <a:gd name="connsiteY32" fmla="*/ 7289074 h 18993394"/>
                <a:gd name="connsiteX33" fmla="*/ 470263 w 21318583"/>
                <a:gd name="connsiteY33" fmla="*/ 8516982 h 18993394"/>
                <a:gd name="connsiteX34" fmla="*/ 130629 w 21318583"/>
                <a:gd name="connsiteY34" fmla="*/ 9901645 h 18993394"/>
                <a:gd name="connsiteX35" fmla="*/ 156755 w 21318583"/>
                <a:gd name="connsiteY35" fmla="*/ 10528662 h 18993394"/>
                <a:gd name="connsiteX36" fmla="*/ 4833257 w 21318583"/>
                <a:gd name="connsiteY36" fmla="*/ 4781005 h 18993394"/>
                <a:gd name="connsiteX37" fmla="*/ 9353006 w 21318583"/>
                <a:gd name="connsiteY37" fmla="*/ 8673737 h 18993394"/>
                <a:gd name="connsiteX38" fmla="*/ 52252 w 21318583"/>
                <a:gd name="connsiteY38" fmla="*/ 16955588 h 18993394"/>
                <a:gd name="connsiteX39" fmla="*/ 209006 w 21318583"/>
                <a:gd name="connsiteY39" fmla="*/ 17347474 h 18993394"/>
                <a:gd name="connsiteX0" fmla="*/ 0 w 21318583"/>
                <a:gd name="connsiteY0" fmla="*/ 17060091 h 18993394"/>
                <a:gd name="connsiteX1" fmla="*/ 1776549 w 21318583"/>
                <a:gd name="connsiteY1" fmla="*/ 18993394 h 18993394"/>
                <a:gd name="connsiteX2" fmla="*/ 10685417 w 21318583"/>
                <a:gd name="connsiteY2" fmla="*/ 10189028 h 18993394"/>
                <a:gd name="connsiteX3" fmla="*/ 19646537 w 21318583"/>
                <a:gd name="connsiteY3" fmla="*/ 18993394 h 18993394"/>
                <a:gd name="connsiteX4" fmla="*/ 21318583 w 21318583"/>
                <a:gd name="connsiteY4" fmla="*/ 17060091 h 18993394"/>
                <a:gd name="connsiteX5" fmla="*/ 11861075 w 21318583"/>
                <a:gd name="connsiteY5" fmla="*/ 8725988 h 18993394"/>
                <a:gd name="connsiteX6" fmla="*/ 14604275 w 21318583"/>
                <a:gd name="connsiteY6" fmla="*/ 6113417 h 18993394"/>
                <a:gd name="connsiteX7" fmla="*/ 16067315 w 21318583"/>
                <a:gd name="connsiteY7" fmla="*/ 5042262 h 18993394"/>
                <a:gd name="connsiteX8" fmla="*/ 16720457 w 21318583"/>
                <a:gd name="connsiteY8" fmla="*/ 4859382 h 18993394"/>
                <a:gd name="connsiteX9" fmla="*/ 18209623 w 21318583"/>
                <a:gd name="connsiteY9" fmla="*/ 6400800 h 18993394"/>
                <a:gd name="connsiteX10" fmla="*/ 20822195 w 21318583"/>
                <a:gd name="connsiteY10" fmla="*/ 9718765 h 18993394"/>
                <a:gd name="connsiteX11" fmla="*/ 21318583 w 21318583"/>
                <a:gd name="connsiteY11" fmla="*/ 10424160 h 18993394"/>
                <a:gd name="connsiteX12" fmla="*/ 21057326 w 21318583"/>
                <a:gd name="connsiteY12" fmla="*/ 8595360 h 18993394"/>
                <a:gd name="connsiteX13" fmla="*/ 19345590 w 21318583"/>
                <a:gd name="connsiteY13" fmla="*/ 5006591 h 18993394"/>
                <a:gd name="connsiteX14" fmla="*/ 17138469 w 21318583"/>
                <a:gd name="connsiteY14" fmla="*/ 2377440 h 18993394"/>
                <a:gd name="connsiteX15" fmla="*/ 14630400 w 21318583"/>
                <a:gd name="connsiteY15" fmla="*/ 156754 h 18993394"/>
                <a:gd name="connsiteX16" fmla="*/ 14316892 w 21318583"/>
                <a:gd name="connsiteY16" fmla="*/ 0 h 18993394"/>
                <a:gd name="connsiteX17" fmla="*/ 13324115 w 21318583"/>
                <a:gd name="connsiteY17" fmla="*/ 1280160 h 18993394"/>
                <a:gd name="connsiteX18" fmla="*/ 15231292 w 21318583"/>
                <a:gd name="connsiteY18" fmla="*/ 3265714 h 18993394"/>
                <a:gd name="connsiteX19" fmla="*/ 15100663 w 21318583"/>
                <a:gd name="connsiteY19" fmla="*/ 3579222 h 18993394"/>
                <a:gd name="connsiteX20" fmla="*/ 14343017 w 21318583"/>
                <a:gd name="connsiteY20" fmla="*/ 4650377 h 18993394"/>
                <a:gd name="connsiteX21" fmla="*/ 13585372 w 21318583"/>
                <a:gd name="connsiteY21" fmla="*/ 5408022 h 18993394"/>
                <a:gd name="connsiteX22" fmla="*/ 10842172 w 21318583"/>
                <a:gd name="connsiteY22" fmla="*/ 7916091 h 18993394"/>
                <a:gd name="connsiteX23" fmla="*/ 10554789 w 21318583"/>
                <a:gd name="connsiteY23" fmla="*/ 7889965 h 18993394"/>
                <a:gd name="connsiteX24" fmla="*/ 8281852 w 21318583"/>
                <a:gd name="connsiteY24" fmla="*/ 5852160 h 18993394"/>
                <a:gd name="connsiteX25" fmla="*/ 6139543 w 21318583"/>
                <a:gd name="connsiteY25" fmla="*/ 3579222 h 18993394"/>
                <a:gd name="connsiteX26" fmla="*/ 6217920 w 21318583"/>
                <a:gd name="connsiteY26" fmla="*/ 3108960 h 18993394"/>
                <a:gd name="connsiteX27" fmla="*/ 8072846 w 21318583"/>
                <a:gd name="connsiteY27" fmla="*/ 1358537 h 18993394"/>
                <a:gd name="connsiteX28" fmla="*/ 7053943 w 21318583"/>
                <a:gd name="connsiteY28" fmla="*/ 26125 h 18993394"/>
                <a:gd name="connsiteX29" fmla="*/ 4781006 w 21318583"/>
                <a:gd name="connsiteY29" fmla="*/ 1907177 h 18993394"/>
                <a:gd name="connsiteX30" fmla="*/ 2952206 w 21318583"/>
                <a:gd name="connsiteY30" fmla="*/ 3840480 h 18993394"/>
                <a:gd name="connsiteX31" fmla="*/ 1828800 w 21318583"/>
                <a:gd name="connsiteY31" fmla="*/ 5538651 h 18993394"/>
                <a:gd name="connsiteX32" fmla="*/ 888275 w 21318583"/>
                <a:gd name="connsiteY32" fmla="*/ 7289074 h 18993394"/>
                <a:gd name="connsiteX33" fmla="*/ 470263 w 21318583"/>
                <a:gd name="connsiteY33" fmla="*/ 8516982 h 18993394"/>
                <a:gd name="connsiteX34" fmla="*/ 130629 w 21318583"/>
                <a:gd name="connsiteY34" fmla="*/ 9901645 h 18993394"/>
                <a:gd name="connsiteX35" fmla="*/ 156755 w 21318583"/>
                <a:gd name="connsiteY35" fmla="*/ 10528662 h 18993394"/>
                <a:gd name="connsiteX36" fmla="*/ 4833257 w 21318583"/>
                <a:gd name="connsiteY36" fmla="*/ 4781005 h 18993394"/>
                <a:gd name="connsiteX37" fmla="*/ 9353006 w 21318583"/>
                <a:gd name="connsiteY37" fmla="*/ 8673737 h 18993394"/>
                <a:gd name="connsiteX38" fmla="*/ 52252 w 21318583"/>
                <a:gd name="connsiteY38" fmla="*/ 16955588 h 18993394"/>
                <a:gd name="connsiteX39" fmla="*/ 209006 w 21318583"/>
                <a:gd name="connsiteY39" fmla="*/ 17347474 h 18993394"/>
                <a:gd name="connsiteX0" fmla="*/ 0 w 21318583"/>
                <a:gd name="connsiteY0" fmla="*/ 17060091 h 18993394"/>
                <a:gd name="connsiteX1" fmla="*/ 1776549 w 21318583"/>
                <a:gd name="connsiteY1" fmla="*/ 18993394 h 18993394"/>
                <a:gd name="connsiteX2" fmla="*/ 10685417 w 21318583"/>
                <a:gd name="connsiteY2" fmla="*/ 10189028 h 18993394"/>
                <a:gd name="connsiteX3" fmla="*/ 19646537 w 21318583"/>
                <a:gd name="connsiteY3" fmla="*/ 18993394 h 18993394"/>
                <a:gd name="connsiteX4" fmla="*/ 21318583 w 21318583"/>
                <a:gd name="connsiteY4" fmla="*/ 17060091 h 18993394"/>
                <a:gd name="connsiteX5" fmla="*/ 11861075 w 21318583"/>
                <a:gd name="connsiteY5" fmla="*/ 8725988 h 18993394"/>
                <a:gd name="connsiteX6" fmla="*/ 14604275 w 21318583"/>
                <a:gd name="connsiteY6" fmla="*/ 6113417 h 18993394"/>
                <a:gd name="connsiteX7" fmla="*/ 16067315 w 21318583"/>
                <a:gd name="connsiteY7" fmla="*/ 5042262 h 18993394"/>
                <a:gd name="connsiteX8" fmla="*/ 16720457 w 21318583"/>
                <a:gd name="connsiteY8" fmla="*/ 4859382 h 18993394"/>
                <a:gd name="connsiteX9" fmla="*/ 18209623 w 21318583"/>
                <a:gd name="connsiteY9" fmla="*/ 6400800 h 18993394"/>
                <a:gd name="connsiteX10" fmla="*/ 20822195 w 21318583"/>
                <a:gd name="connsiteY10" fmla="*/ 9718765 h 18993394"/>
                <a:gd name="connsiteX11" fmla="*/ 21318583 w 21318583"/>
                <a:gd name="connsiteY11" fmla="*/ 10424160 h 18993394"/>
                <a:gd name="connsiteX12" fmla="*/ 21057326 w 21318583"/>
                <a:gd name="connsiteY12" fmla="*/ 8595360 h 18993394"/>
                <a:gd name="connsiteX13" fmla="*/ 19345590 w 21318583"/>
                <a:gd name="connsiteY13" fmla="*/ 5006591 h 18993394"/>
                <a:gd name="connsiteX14" fmla="*/ 17138469 w 21318583"/>
                <a:gd name="connsiteY14" fmla="*/ 2377440 h 18993394"/>
                <a:gd name="connsiteX15" fmla="*/ 14630400 w 21318583"/>
                <a:gd name="connsiteY15" fmla="*/ 156754 h 18993394"/>
                <a:gd name="connsiteX16" fmla="*/ 14316892 w 21318583"/>
                <a:gd name="connsiteY16" fmla="*/ 0 h 18993394"/>
                <a:gd name="connsiteX17" fmla="*/ 13324115 w 21318583"/>
                <a:gd name="connsiteY17" fmla="*/ 1280160 h 18993394"/>
                <a:gd name="connsiteX18" fmla="*/ 15231292 w 21318583"/>
                <a:gd name="connsiteY18" fmla="*/ 3265714 h 18993394"/>
                <a:gd name="connsiteX19" fmla="*/ 15100663 w 21318583"/>
                <a:gd name="connsiteY19" fmla="*/ 3614391 h 18993394"/>
                <a:gd name="connsiteX20" fmla="*/ 14343017 w 21318583"/>
                <a:gd name="connsiteY20" fmla="*/ 4650377 h 18993394"/>
                <a:gd name="connsiteX21" fmla="*/ 13585372 w 21318583"/>
                <a:gd name="connsiteY21" fmla="*/ 5408022 h 18993394"/>
                <a:gd name="connsiteX22" fmla="*/ 10842172 w 21318583"/>
                <a:gd name="connsiteY22" fmla="*/ 7916091 h 18993394"/>
                <a:gd name="connsiteX23" fmla="*/ 10554789 w 21318583"/>
                <a:gd name="connsiteY23" fmla="*/ 7889965 h 18993394"/>
                <a:gd name="connsiteX24" fmla="*/ 8281852 w 21318583"/>
                <a:gd name="connsiteY24" fmla="*/ 5852160 h 18993394"/>
                <a:gd name="connsiteX25" fmla="*/ 6139543 w 21318583"/>
                <a:gd name="connsiteY25" fmla="*/ 3579222 h 18993394"/>
                <a:gd name="connsiteX26" fmla="*/ 6217920 w 21318583"/>
                <a:gd name="connsiteY26" fmla="*/ 3108960 h 18993394"/>
                <a:gd name="connsiteX27" fmla="*/ 8072846 w 21318583"/>
                <a:gd name="connsiteY27" fmla="*/ 1358537 h 18993394"/>
                <a:gd name="connsiteX28" fmla="*/ 7053943 w 21318583"/>
                <a:gd name="connsiteY28" fmla="*/ 26125 h 18993394"/>
                <a:gd name="connsiteX29" fmla="*/ 4781006 w 21318583"/>
                <a:gd name="connsiteY29" fmla="*/ 1907177 h 18993394"/>
                <a:gd name="connsiteX30" fmla="*/ 2952206 w 21318583"/>
                <a:gd name="connsiteY30" fmla="*/ 3840480 h 18993394"/>
                <a:gd name="connsiteX31" fmla="*/ 1828800 w 21318583"/>
                <a:gd name="connsiteY31" fmla="*/ 5538651 h 18993394"/>
                <a:gd name="connsiteX32" fmla="*/ 888275 w 21318583"/>
                <a:gd name="connsiteY32" fmla="*/ 7289074 h 18993394"/>
                <a:gd name="connsiteX33" fmla="*/ 470263 w 21318583"/>
                <a:gd name="connsiteY33" fmla="*/ 8516982 h 18993394"/>
                <a:gd name="connsiteX34" fmla="*/ 130629 w 21318583"/>
                <a:gd name="connsiteY34" fmla="*/ 9901645 h 18993394"/>
                <a:gd name="connsiteX35" fmla="*/ 156755 w 21318583"/>
                <a:gd name="connsiteY35" fmla="*/ 10528662 h 18993394"/>
                <a:gd name="connsiteX36" fmla="*/ 4833257 w 21318583"/>
                <a:gd name="connsiteY36" fmla="*/ 4781005 h 18993394"/>
                <a:gd name="connsiteX37" fmla="*/ 9353006 w 21318583"/>
                <a:gd name="connsiteY37" fmla="*/ 8673737 h 18993394"/>
                <a:gd name="connsiteX38" fmla="*/ 52252 w 21318583"/>
                <a:gd name="connsiteY38" fmla="*/ 16955588 h 18993394"/>
                <a:gd name="connsiteX39" fmla="*/ 209006 w 21318583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20822195 w 21336168"/>
                <a:gd name="connsiteY10" fmla="*/ 9718765 h 18993394"/>
                <a:gd name="connsiteX11" fmla="*/ 21336168 w 21336168"/>
                <a:gd name="connsiteY11" fmla="*/ 10494498 h 18993394"/>
                <a:gd name="connsiteX12" fmla="*/ 21057326 w 21336168"/>
                <a:gd name="connsiteY12" fmla="*/ 8595360 h 18993394"/>
                <a:gd name="connsiteX13" fmla="*/ 19345590 w 21336168"/>
                <a:gd name="connsiteY13" fmla="*/ 5006591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57326 w 21336168"/>
                <a:gd name="connsiteY12" fmla="*/ 8595360 h 18993394"/>
                <a:gd name="connsiteX13" fmla="*/ 19345590 w 21336168"/>
                <a:gd name="connsiteY13" fmla="*/ 5006591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45590 w 21336168"/>
                <a:gd name="connsiteY13" fmla="*/ 5006591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593479 w 21336168"/>
                <a:gd name="connsiteY36" fmla="*/ 7571433 h 18993394"/>
                <a:gd name="connsiteX37" fmla="*/ 4833257 w 21336168"/>
                <a:gd name="connsiteY37" fmla="*/ 4781005 h 18993394"/>
                <a:gd name="connsiteX38" fmla="*/ 9353006 w 21336168"/>
                <a:gd name="connsiteY38" fmla="*/ 8673737 h 18993394"/>
                <a:gd name="connsiteX39" fmla="*/ 52252 w 21336168"/>
                <a:gd name="connsiteY39" fmla="*/ 16955588 h 18993394"/>
                <a:gd name="connsiteX40" fmla="*/ 209006 w 21336168"/>
                <a:gd name="connsiteY40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9353006 w 21336168"/>
                <a:gd name="connsiteY38" fmla="*/ 8673737 h 18993394"/>
                <a:gd name="connsiteX39" fmla="*/ 52252 w 21336168"/>
                <a:gd name="connsiteY39" fmla="*/ 16955588 h 18993394"/>
                <a:gd name="connsiteX40" fmla="*/ 209006 w 21336168"/>
                <a:gd name="connsiteY40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270987 w 21336168"/>
                <a:gd name="connsiteY38" fmla="*/ 6850463 h 18993394"/>
                <a:gd name="connsiteX39" fmla="*/ 9353006 w 21336168"/>
                <a:gd name="connsiteY39" fmla="*/ 8673737 h 18993394"/>
                <a:gd name="connsiteX40" fmla="*/ 52252 w 21336168"/>
                <a:gd name="connsiteY40" fmla="*/ 16955588 h 18993394"/>
                <a:gd name="connsiteX41" fmla="*/ 209006 w 21336168"/>
                <a:gd name="connsiteY41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353006 w 21336168"/>
                <a:gd name="connsiteY39" fmla="*/ 8673737 h 18993394"/>
                <a:gd name="connsiteX40" fmla="*/ 52252 w 21336168"/>
                <a:gd name="connsiteY40" fmla="*/ 16955588 h 18993394"/>
                <a:gd name="connsiteX41" fmla="*/ 209006 w 21336168"/>
                <a:gd name="connsiteY41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353006 w 21336168"/>
                <a:gd name="connsiteY39" fmla="*/ 8673737 h 18993394"/>
                <a:gd name="connsiteX40" fmla="*/ 4598125 w 21336168"/>
                <a:gd name="connsiteY40" fmla="*/ 12864402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353006 w 21336168"/>
                <a:gd name="connsiteY39" fmla="*/ 8673737 h 18993394"/>
                <a:gd name="connsiteX40" fmla="*/ 4826725 w 21336168"/>
                <a:gd name="connsiteY40" fmla="*/ 13022664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440929 w 21336168"/>
                <a:gd name="connsiteY39" fmla="*/ 8796829 h 18993394"/>
                <a:gd name="connsiteX40" fmla="*/ 4826725 w 21336168"/>
                <a:gd name="connsiteY40" fmla="*/ 13022664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440929 w 21336168"/>
                <a:gd name="connsiteY39" fmla="*/ 8796829 h 18993394"/>
                <a:gd name="connsiteX40" fmla="*/ 4826725 w 21336168"/>
                <a:gd name="connsiteY40" fmla="*/ 13022664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400228 h 18993394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685417 w 21336168"/>
                <a:gd name="connsiteY2" fmla="*/ 10189028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156755 w 21336168"/>
                <a:gd name="connsiteY35" fmla="*/ 105286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96829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738171 w 21336168"/>
                <a:gd name="connsiteY2" fmla="*/ 10294536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156755 w 21336168"/>
                <a:gd name="connsiteY35" fmla="*/ 105286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96829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738171 w 21336168"/>
                <a:gd name="connsiteY2" fmla="*/ 10294536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156755 w 21336168"/>
                <a:gd name="connsiteY35" fmla="*/ 105286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26490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738171 w 21336168"/>
                <a:gd name="connsiteY2" fmla="*/ 10294536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80555 w 21336168"/>
                <a:gd name="connsiteY35" fmla="*/ 104524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26490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336168" h="19063732">
                  <a:moveTo>
                    <a:pt x="0" y="17060091"/>
                  </a:moveTo>
                  <a:lnTo>
                    <a:pt x="1706211" y="19063732"/>
                  </a:lnTo>
                  <a:lnTo>
                    <a:pt x="10738171" y="10294536"/>
                  </a:lnTo>
                  <a:lnTo>
                    <a:pt x="19646537" y="18993394"/>
                  </a:lnTo>
                  <a:lnTo>
                    <a:pt x="21318583" y="17060091"/>
                  </a:lnTo>
                  <a:lnTo>
                    <a:pt x="11861075" y="8725988"/>
                  </a:lnTo>
                  <a:lnTo>
                    <a:pt x="14604275" y="6113417"/>
                  </a:lnTo>
                  <a:lnTo>
                    <a:pt x="16067315" y="5042262"/>
                  </a:lnTo>
                  <a:lnTo>
                    <a:pt x="16720457" y="4859382"/>
                  </a:lnTo>
                  <a:lnTo>
                    <a:pt x="18209623" y="6400800"/>
                  </a:lnTo>
                  <a:lnTo>
                    <a:pt x="19819873" y="8311996"/>
                  </a:lnTo>
                  <a:lnTo>
                    <a:pt x="21336168" y="10494498"/>
                  </a:lnTo>
                  <a:lnTo>
                    <a:pt x="21022157" y="8665699"/>
                  </a:lnTo>
                  <a:cubicBezTo>
                    <a:pt x="20457440" y="7457719"/>
                    <a:pt x="20103740" y="6249740"/>
                    <a:pt x="19328006" y="5041760"/>
                  </a:cubicBezTo>
                  <a:lnTo>
                    <a:pt x="17138469" y="2377440"/>
                  </a:lnTo>
                  <a:lnTo>
                    <a:pt x="14630400" y="156754"/>
                  </a:lnTo>
                  <a:lnTo>
                    <a:pt x="14316892" y="0"/>
                  </a:lnTo>
                  <a:lnTo>
                    <a:pt x="13306531" y="1403253"/>
                  </a:lnTo>
                  <a:lnTo>
                    <a:pt x="15196122" y="3195375"/>
                  </a:lnTo>
                  <a:lnTo>
                    <a:pt x="15100663" y="3614391"/>
                  </a:lnTo>
                  <a:lnTo>
                    <a:pt x="14343017" y="4650377"/>
                  </a:lnTo>
                  <a:lnTo>
                    <a:pt x="13585372" y="5408022"/>
                  </a:lnTo>
                  <a:lnTo>
                    <a:pt x="10842172" y="7916091"/>
                  </a:lnTo>
                  <a:lnTo>
                    <a:pt x="10554789" y="7889965"/>
                  </a:lnTo>
                  <a:lnTo>
                    <a:pt x="8281852" y="5852160"/>
                  </a:lnTo>
                  <a:lnTo>
                    <a:pt x="6139543" y="3579222"/>
                  </a:lnTo>
                  <a:lnTo>
                    <a:pt x="6217920" y="3108960"/>
                  </a:lnTo>
                  <a:lnTo>
                    <a:pt x="8072846" y="1358537"/>
                  </a:lnTo>
                  <a:lnTo>
                    <a:pt x="7053943" y="26125"/>
                  </a:lnTo>
                  <a:lnTo>
                    <a:pt x="4781006" y="1907177"/>
                  </a:lnTo>
                  <a:lnTo>
                    <a:pt x="2952206" y="3840480"/>
                  </a:lnTo>
                  <a:lnTo>
                    <a:pt x="1828800" y="5538651"/>
                  </a:lnTo>
                  <a:lnTo>
                    <a:pt x="888275" y="7289074"/>
                  </a:lnTo>
                  <a:lnTo>
                    <a:pt x="470263" y="8516982"/>
                  </a:lnTo>
                  <a:lnTo>
                    <a:pt x="130629" y="9901645"/>
                  </a:lnTo>
                  <a:lnTo>
                    <a:pt x="80555" y="10452462"/>
                  </a:lnTo>
                  <a:lnTo>
                    <a:pt x="2276956" y="7325248"/>
                  </a:lnTo>
                  <a:lnTo>
                    <a:pt x="4833257" y="4781005"/>
                  </a:lnTo>
                  <a:lnTo>
                    <a:pt x="7482002" y="6744955"/>
                  </a:lnTo>
                  <a:lnTo>
                    <a:pt x="9440929" y="8726490"/>
                  </a:lnTo>
                  <a:lnTo>
                    <a:pt x="4826725" y="13022664"/>
                  </a:lnTo>
                  <a:lnTo>
                    <a:pt x="52252" y="16955588"/>
                  </a:lnTo>
                  <a:lnTo>
                    <a:pt x="209006" y="17400228"/>
                  </a:ln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1238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37" name="Forma livre 36"/>
            <p:cNvSpPr/>
            <p:nvPr/>
          </p:nvSpPr>
          <p:spPr>
            <a:xfrm>
              <a:off x="27140646" y="27366512"/>
              <a:ext cx="1000362" cy="837535"/>
            </a:xfrm>
            <a:custGeom>
              <a:avLst/>
              <a:gdLst>
                <a:gd name="connsiteX0" fmla="*/ 0 w 21318583"/>
                <a:gd name="connsiteY0" fmla="*/ 17060091 h 18993394"/>
                <a:gd name="connsiteX1" fmla="*/ 1776549 w 21318583"/>
                <a:gd name="connsiteY1" fmla="*/ 18993394 h 18993394"/>
                <a:gd name="connsiteX2" fmla="*/ 10685417 w 21318583"/>
                <a:gd name="connsiteY2" fmla="*/ 10189028 h 18993394"/>
                <a:gd name="connsiteX3" fmla="*/ 19646537 w 21318583"/>
                <a:gd name="connsiteY3" fmla="*/ 18993394 h 18993394"/>
                <a:gd name="connsiteX4" fmla="*/ 21318583 w 21318583"/>
                <a:gd name="connsiteY4" fmla="*/ 17060091 h 18993394"/>
                <a:gd name="connsiteX5" fmla="*/ 11861075 w 21318583"/>
                <a:gd name="connsiteY5" fmla="*/ 8725988 h 18993394"/>
                <a:gd name="connsiteX6" fmla="*/ 14604275 w 21318583"/>
                <a:gd name="connsiteY6" fmla="*/ 6113417 h 18993394"/>
                <a:gd name="connsiteX7" fmla="*/ 16067315 w 21318583"/>
                <a:gd name="connsiteY7" fmla="*/ 5042262 h 18993394"/>
                <a:gd name="connsiteX8" fmla="*/ 16720457 w 21318583"/>
                <a:gd name="connsiteY8" fmla="*/ 4859382 h 18993394"/>
                <a:gd name="connsiteX9" fmla="*/ 18209623 w 21318583"/>
                <a:gd name="connsiteY9" fmla="*/ 6400800 h 18993394"/>
                <a:gd name="connsiteX10" fmla="*/ 20822195 w 21318583"/>
                <a:gd name="connsiteY10" fmla="*/ 9718765 h 18993394"/>
                <a:gd name="connsiteX11" fmla="*/ 21318583 w 21318583"/>
                <a:gd name="connsiteY11" fmla="*/ 10424160 h 18993394"/>
                <a:gd name="connsiteX12" fmla="*/ 21057326 w 21318583"/>
                <a:gd name="connsiteY12" fmla="*/ 8595360 h 18993394"/>
                <a:gd name="connsiteX13" fmla="*/ 19855543 w 21318583"/>
                <a:gd name="connsiteY13" fmla="*/ 6008914 h 18993394"/>
                <a:gd name="connsiteX14" fmla="*/ 17138469 w 21318583"/>
                <a:gd name="connsiteY14" fmla="*/ 2377440 h 18993394"/>
                <a:gd name="connsiteX15" fmla="*/ 14630400 w 21318583"/>
                <a:gd name="connsiteY15" fmla="*/ 156754 h 18993394"/>
                <a:gd name="connsiteX16" fmla="*/ 14316892 w 21318583"/>
                <a:gd name="connsiteY16" fmla="*/ 0 h 18993394"/>
                <a:gd name="connsiteX17" fmla="*/ 13324115 w 21318583"/>
                <a:gd name="connsiteY17" fmla="*/ 1280160 h 18993394"/>
                <a:gd name="connsiteX18" fmla="*/ 15231292 w 21318583"/>
                <a:gd name="connsiteY18" fmla="*/ 3265714 h 18993394"/>
                <a:gd name="connsiteX19" fmla="*/ 15100663 w 21318583"/>
                <a:gd name="connsiteY19" fmla="*/ 3579222 h 18993394"/>
                <a:gd name="connsiteX20" fmla="*/ 14343017 w 21318583"/>
                <a:gd name="connsiteY20" fmla="*/ 4650377 h 18993394"/>
                <a:gd name="connsiteX21" fmla="*/ 13585372 w 21318583"/>
                <a:gd name="connsiteY21" fmla="*/ 5408022 h 18993394"/>
                <a:gd name="connsiteX22" fmla="*/ 10842172 w 21318583"/>
                <a:gd name="connsiteY22" fmla="*/ 7916091 h 18993394"/>
                <a:gd name="connsiteX23" fmla="*/ 10554789 w 21318583"/>
                <a:gd name="connsiteY23" fmla="*/ 7889965 h 18993394"/>
                <a:gd name="connsiteX24" fmla="*/ 8281852 w 21318583"/>
                <a:gd name="connsiteY24" fmla="*/ 5852160 h 18993394"/>
                <a:gd name="connsiteX25" fmla="*/ 6139543 w 21318583"/>
                <a:gd name="connsiteY25" fmla="*/ 3579222 h 18993394"/>
                <a:gd name="connsiteX26" fmla="*/ 6217920 w 21318583"/>
                <a:gd name="connsiteY26" fmla="*/ 3108960 h 18993394"/>
                <a:gd name="connsiteX27" fmla="*/ 8072846 w 21318583"/>
                <a:gd name="connsiteY27" fmla="*/ 1358537 h 18993394"/>
                <a:gd name="connsiteX28" fmla="*/ 7053943 w 21318583"/>
                <a:gd name="connsiteY28" fmla="*/ 26125 h 18993394"/>
                <a:gd name="connsiteX29" fmla="*/ 4781006 w 21318583"/>
                <a:gd name="connsiteY29" fmla="*/ 1907177 h 18993394"/>
                <a:gd name="connsiteX30" fmla="*/ 2952206 w 21318583"/>
                <a:gd name="connsiteY30" fmla="*/ 3840480 h 18993394"/>
                <a:gd name="connsiteX31" fmla="*/ 1828800 w 21318583"/>
                <a:gd name="connsiteY31" fmla="*/ 5538651 h 18993394"/>
                <a:gd name="connsiteX32" fmla="*/ 888275 w 21318583"/>
                <a:gd name="connsiteY32" fmla="*/ 7289074 h 18993394"/>
                <a:gd name="connsiteX33" fmla="*/ 470263 w 21318583"/>
                <a:gd name="connsiteY33" fmla="*/ 8516982 h 18993394"/>
                <a:gd name="connsiteX34" fmla="*/ 130629 w 21318583"/>
                <a:gd name="connsiteY34" fmla="*/ 9901645 h 18993394"/>
                <a:gd name="connsiteX35" fmla="*/ 156755 w 21318583"/>
                <a:gd name="connsiteY35" fmla="*/ 10528662 h 18993394"/>
                <a:gd name="connsiteX36" fmla="*/ 4833257 w 21318583"/>
                <a:gd name="connsiteY36" fmla="*/ 4781005 h 18993394"/>
                <a:gd name="connsiteX37" fmla="*/ 9353006 w 21318583"/>
                <a:gd name="connsiteY37" fmla="*/ 8673737 h 18993394"/>
                <a:gd name="connsiteX38" fmla="*/ 52252 w 21318583"/>
                <a:gd name="connsiteY38" fmla="*/ 16955588 h 18993394"/>
                <a:gd name="connsiteX39" fmla="*/ 209006 w 21318583"/>
                <a:gd name="connsiteY39" fmla="*/ 17347474 h 18993394"/>
                <a:gd name="connsiteX0" fmla="*/ 0 w 21318583"/>
                <a:gd name="connsiteY0" fmla="*/ 17060091 h 18993394"/>
                <a:gd name="connsiteX1" fmla="*/ 1776549 w 21318583"/>
                <a:gd name="connsiteY1" fmla="*/ 18993394 h 18993394"/>
                <a:gd name="connsiteX2" fmla="*/ 10685417 w 21318583"/>
                <a:gd name="connsiteY2" fmla="*/ 10189028 h 18993394"/>
                <a:gd name="connsiteX3" fmla="*/ 19646537 w 21318583"/>
                <a:gd name="connsiteY3" fmla="*/ 18993394 h 18993394"/>
                <a:gd name="connsiteX4" fmla="*/ 21318583 w 21318583"/>
                <a:gd name="connsiteY4" fmla="*/ 17060091 h 18993394"/>
                <a:gd name="connsiteX5" fmla="*/ 11861075 w 21318583"/>
                <a:gd name="connsiteY5" fmla="*/ 8725988 h 18993394"/>
                <a:gd name="connsiteX6" fmla="*/ 14604275 w 21318583"/>
                <a:gd name="connsiteY6" fmla="*/ 6113417 h 18993394"/>
                <a:gd name="connsiteX7" fmla="*/ 16067315 w 21318583"/>
                <a:gd name="connsiteY7" fmla="*/ 5042262 h 18993394"/>
                <a:gd name="connsiteX8" fmla="*/ 16720457 w 21318583"/>
                <a:gd name="connsiteY8" fmla="*/ 4859382 h 18993394"/>
                <a:gd name="connsiteX9" fmla="*/ 18209623 w 21318583"/>
                <a:gd name="connsiteY9" fmla="*/ 6400800 h 18993394"/>
                <a:gd name="connsiteX10" fmla="*/ 20822195 w 21318583"/>
                <a:gd name="connsiteY10" fmla="*/ 9718765 h 18993394"/>
                <a:gd name="connsiteX11" fmla="*/ 21318583 w 21318583"/>
                <a:gd name="connsiteY11" fmla="*/ 10424160 h 18993394"/>
                <a:gd name="connsiteX12" fmla="*/ 21057326 w 21318583"/>
                <a:gd name="connsiteY12" fmla="*/ 8595360 h 18993394"/>
                <a:gd name="connsiteX13" fmla="*/ 19345590 w 21318583"/>
                <a:gd name="connsiteY13" fmla="*/ 5006591 h 18993394"/>
                <a:gd name="connsiteX14" fmla="*/ 17138469 w 21318583"/>
                <a:gd name="connsiteY14" fmla="*/ 2377440 h 18993394"/>
                <a:gd name="connsiteX15" fmla="*/ 14630400 w 21318583"/>
                <a:gd name="connsiteY15" fmla="*/ 156754 h 18993394"/>
                <a:gd name="connsiteX16" fmla="*/ 14316892 w 21318583"/>
                <a:gd name="connsiteY16" fmla="*/ 0 h 18993394"/>
                <a:gd name="connsiteX17" fmla="*/ 13324115 w 21318583"/>
                <a:gd name="connsiteY17" fmla="*/ 1280160 h 18993394"/>
                <a:gd name="connsiteX18" fmla="*/ 15231292 w 21318583"/>
                <a:gd name="connsiteY18" fmla="*/ 3265714 h 18993394"/>
                <a:gd name="connsiteX19" fmla="*/ 15100663 w 21318583"/>
                <a:gd name="connsiteY19" fmla="*/ 3579222 h 18993394"/>
                <a:gd name="connsiteX20" fmla="*/ 14343017 w 21318583"/>
                <a:gd name="connsiteY20" fmla="*/ 4650377 h 18993394"/>
                <a:gd name="connsiteX21" fmla="*/ 13585372 w 21318583"/>
                <a:gd name="connsiteY21" fmla="*/ 5408022 h 18993394"/>
                <a:gd name="connsiteX22" fmla="*/ 10842172 w 21318583"/>
                <a:gd name="connsiteY22" fmla="*/ 7916091 h 18993394"/>
                <a:gd name="connsiteX23" fmla="*/ 10554789 w 21318583"/>
                <a:gd name="connsiteY23" fmla="*/ 7889965 h 18993394"/>
                <a:gd name="connsiteX24" fmla="*/ 8281852 w 21318583"/>
                <a:gd name="connsiteY24" fmla="*/ 5852160 h 18993394"/>
                <a:gd name="connsiteX25" fmla="*/ 6139543 w 21318583"/>
                <a:gd name="connsiteY25" fmla="*/ 3579222 h 18993394"/>
                <a:gd name="connsiteX26" fmla="*/ 6217920 w 21318583"/>
                <a:gd name="connsiteY26" fmla="*/ 3108960 h 18993394"/>
                <a:gd name="connsiteX27" fmla="*/ 8072846 w 21318583"/>
                <a:gd name="connsiteY27" fmla="*/ 1358537 h 18993394"/>
                <a:gd name="connsiteX28" fmla="*/ 7053943 w 21318583"/>
                <a:gd name="connsiteY28" fmla="*/ 26125 h 18993394"/>
                <a:gd name="connsiteX29" fmla="*/ 4781006 w 21318583"/>
                <a:gd name="connsiteY29" fmla="*/ 1907177 h 18993394"/>
                <a:gd name="connsiteX30" fmla="*/ 2952206 w 21318583"/>
                <a:gd name="connsiteY30" fmla="*/ 3840480 h 18993394"/>
                <a:gd name="connsiteX31" fmla="*/ 1828800 w 21318583"/>
                <a:gd name="connsiteY31" fmla="*/ 5538651 h 18993394"/>
                <a:gd name="connsiteX32" fmla="*/ 888275 w 21318583"/>
                <a:gd name="connsiteY32" fmla="*/ 7289074 h 18993394"/>
                <a:gd name="connsiteX33" fmla="*/ 470263 w 21318583"/>
                <a:gd name="connsiteY33" fmla="*/ 8516982 h 18993394"/>
                <a:gd name="connsiteX34" fmla="*/ 130629 w 21318583"/>
                <a:gd name="connsiteY34" fmla="*/ 9901645 h 18993394"/>
                <a:gd name="connsiteX35" fmla="*/ 156755 w 21318583"/>
                <a:gd name="connsiteY35" fmla="*/ 10528662 h 18993394"/>
                <a:gd name="connsiteX36" fmla="*/ 4833257 w 21318583"/>
                <a:gd name="connsiteY36" fmla="*/ 4781005 h 18993394"/>
                <a:gd name="connsiteX37" fmla="*/ 9353006 w 21318583"/>
                <a:gd name="connsiteY37" fmla="*/ 8673737 h 18993394"/>
                <a:gd name="connsiteX38" fmla="*/ 52252 w 21318583"/>
                <a:gd name="connsiteY38" fmla="*/ 16955588 h 18993394"/>
                <a:gd name="connsiteX39" fmla="*/ 209006 w 21318583"/>
                <a:gd name="connsiteY39" fmla="*/ 17347474 h 18993394"/>
                <a:gd name="connsiteX0" fmla="*/ 0 w 21318583"/>
                <a:gd name="connsiteY0" fmla="*/ 17060091 h 18993394"/>
                <a:gd name="connsiteX1" fmla="*/ 1776549 w 21318583"/>
                <a:gd name="connsiteY1" fmla="*/ 18993394 h 18993394"/>
                <a:gd name="connsiteX2" fmla="*/ 10685417 w 21318583"/>
                <a:gd name="connsiteY2" fmla="*/ 10189028 h 18993394"/>
                <a:gd name="connsiteX3" fmla="*/ 19646537 w 21318583"/>
                <a:gd name="connsiteY3" fmla="*/ 18993394 h 18993394"/>
                <a:gd name="connsiteX4" fmla="*/ 21318583 w 21318583"/>
                <a:gd name="connsiteY4" fmla="*/ 17060091 h 18993394"/>
                <a:gd name="connsiteX5" fmla="*/ 11861075 w 21318583"/>
                <a:gd name="connsiteY5" fmla="*/ 8725988 h 18993394"/>
                <a:gd name="connsiteX6" fmla="*/ 14604275 w 21318583"/>
                <a:gd name="connsiteY6" fmla="*/ 6113417 h 18993394"/>
                <a:gd name="connsiteX7" fmla="*/ 16067315 w 21318583"/>
                <a:gd name="connsiteY7" fmla="*/ 5042262 h 18993394"/>
                <a:gd name="connsiteX8" fmla="*/ 16720457 w 21318583"/>
                <a:gd name="connsiteY8" fmla="*/ 4859382 h 18993394"/>
                <a:gd name="connsiteX9" fmla="*/ 18209623 w 21318583"/>
                <a:gd name="connsiteY9" fmla="*/ 6400800 h 18993394"/>
                <a:gd name="connsiteX10" fmla="*/ 20822195 w 21318583"/>
                <a:gd name="connsiteY10" fmla="*/ 9718765 h 18993394"/>
                <a:gd name="connsiteX11" fmla="*/ 21318583 w 21318583"/>
                <a:gd name="connsiteY11" fmla="*/ 10424160 h 18993394"/>
                <a:gd name="connsiteX12" fmla="*/ 21057326 w 21318583"/>
                <a:gd name="connsiteY12" fmla="*/ 8595360 h 18993394"/>
                <a:gd name="connsiteX13" fmla="*/ 19345590 w 21318583"/>
                <a:gd name="connsiteY13" fmla="*/ 5006591 h 18993394"/>
                <a:gd name="connsiteX14" fmla="*/ 17138469 w 21318583"/>
                <a:gd name="connsiteY14" fmla="*/ 2377440 h 18993394"/>
                <a:gd name="connsiteX15" fmla="*/ 14630400 w 21318583"/>
                <a:gd name="connsiteY15" fmla="*/ 156754 h 18993394"/>
                <a:gd name="connsiteX16" fmla="*/ 14316892 w 21318583"/>
                <a:gd name="connsiteY16" fmla="*/ 0 h 18993394"/>
                <a:gd name="connsiteX17" fmla="*/ 13324115 w 21318583"/>
                <a:gd name="connsiteY17" fmla="*/ 1280160 h 18993394"/>
                <a:gd name="connsiteX18" fmla="*/ 15231292 w 21318583"/>
                <a:gd name="connsiteY18" fmla="*/ 3265714 h 18993394"/>
                <a:gd name="connsiteX19" fmla="*/ 15100663 w 21318583"/>
                <a:gd name="connsiteY19" fmla="*/ 3614391 h 18993394"/>
                <a:gd name="connsiteX20" fmla="*/ 14343017 w 21318583"/>
                <a:gd name="connsiteY20" fmla="*/ 4650377 h 18993394"/>
                <a:gd name="connsiteX21" fmla="*/ 13585372 w 21318583"/>
                <a:gd name="connsiteY21" fmla="*/ 5408022 h 18993394"/>
                <a:gd name="connsiteX22" fmla="*/ 10842172 w 21318583"/>
                <a:gd name="connsiteY22" fmla="*/ 7916091 h 18993394"/>
                <a:gd name="connsiteX23" fmla="*/ 10554789 w 21318583"/>
                <a:gd name="connsiteY23" fmla="*/ 7889965 h 18993394"/>
                <a:gd name="connsiteX24" fmla="*/ 8281852 w 21318583"/>
                <a:gd name="connsiteY24" fmla="*/ 5852160 h 18993394"/>
                <a:gd name="connsiteX25" fmla="*/ 6139543 w 21318583"/>
                <a:gd name="connsiteY25" fmla="*/ 3579222 h 18993394"/>
                <a:gd name="connsiteX26" fmla="*/ 6217920 w 21318583"/>
                <a:gd name="connsiteY26" fmla="*/ 3108960 h 18993394"/>
                <a:gd name="connsiteX27" fmla="*/ 8072846 w 21318583"/>
                <a:gd name="connsiteY27" fmla="*/ 1358537 h 18993394"/>
                <a:gd name="connsiteX28" fmla="*/ 7053943 w 21318583"/>
                <a:gd name="connsiteY28" fmla="*/ 26125 h 18993394"/>
                <a:gd name="connsiteX29" fmla="*/ 4781006 w 21318583"/>
                <a:gd name="connsiteY29" fmla="*/ 1907177 h 18993394"/>
                <a:gd name="connsiteX30" fmla="*/ 2952206 w 21318583"/>
                <a:gd name="connsiteY30" fmla="*/ 3840480 h 18993394"/>
                <a:gd name="connsiteX31" fmla="*/ 1828800 w 21318583"/>
                <a:gd name="connsiteY31" fmla="*/ 5538651 h 18993394"/>
                <a:gd name="connsiteX32" fmla="*/ 888275 w 21318583"/>
                <a:gd name="connsiteY32" fmla="*/ 7289074 h 18993394"/>
                <a:gd name="connsiteX33" fmla="*/ 470263 w 21318583"/>
                <a:gd name="connsiteY33" fmla="*/ 8516982 h 18993394"/>
                <a:gd name="connsiteX34" fmla="*/ 130629 w 21318583"/>
                <a:gd name="connsiteY34" fmla="*/ 9901645 h 18993394"/>
                <a:gd name="connsiteX35" fmla="*/ 156755 w 21318583"/>
                <a:gd name="connsiteY35" fmla="*/ 10528662 h 18993394"/>
                <a:gd name="connsiteX36" fmla="*/ 4833257 w 21318583"/>
                <a:gd name="connsiteY36" fmla="*/ 4781005 h 18993394"/>
                <a:gd name="connsiteX37" fmla="*/ 9353006 w 21318583"/>
                <a:gd name="connsiteY37" fmla="*/ 8673737 h 18993394"/>
                <a:gd name="connsiteX38" fmla="*/ 52252 w 21318583"/>
                <a:gd name="connsiteY38" fmla="*/ 16955588 h 18993394"/>
                <a:gd name="connsiteX39" fmla="*/ 209006 w 21318583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20822195 w 21336168"/>
                <a:gd name="connsiteY10" fmla="*/ 9718765 h 18993394"/>
                <a:gd name="connsiteX11" fmla="*/ 21336168 w 21336168"/>
                <a:gd name="connsiteY11" fmla="*/ 10494498 h 18993394"/>
                <a:gd name="connsiteX12" fmla="*/ 21057326 w 21336168"/>
                <a:gd name="connsiteY12" fmla="*/ 8595360 h 18993394"/>
                <a:gd name="connsiteX13" fmla="*/ 19345590 w 21336168"/>
                <a:gd name="connsiteY13" fmla="*/ 5006591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57326 w 21336168"/>
                <a:gd name="connsiteY12" fmla="*/ 8595360 h 18993394"/>
                <a:gd name="connsiteX13" fmla="*/ 19345590 w 21336168"/>
                <a:gd name="connsiteY13" fmla="*/ 5006591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45590 w 21336168"/>
                <a:gd name="connsiteY13" fmla="*/ 5006591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593479 w 21336168"/>
                <a:gd name="connsiteY36" fmla="*/ 7571433 h 18993394"/>
                <a:gd name="connsiteX37" fmla="*/ 4833257 w 21336168"/>
                <a:gd name="connsiteY37" fmla="*/ 4781005 h 18993394"/>
                <a:gd name="connsiteX38" fmla="*/ 9353006 w 21336168"/>
                <a:gd name="connsiteY38" fmla="*/ 8673737 h 18993394"/>
                <a:gd name="connsiteX39" fmla="*/ 52252 w 21336168"/>
                <a:gd name="connsiteY39" fmla="*/ 16955588 h 18993394"/>
                <a:gd name="connsiteX40" fmla="*/ 209006 w 21336168"/>
                <a:gd name="connsiteY40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9353006 w 21336168"/>
                <a:gd name="connsiteY38" fmla="*/ 8673737 h 18993394"/>
                <a:gd name="connsiteX39" fmla="*/ 52252 w 21336168"/>
                <a:gd name="connsiteY39" fmla="*/ 16955588 h 18993394"/>
                <a:gd name="connsiteX40" fmla="*/ 209006 w 21336168"/>
                <a:gd name="connsiteY40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270987 w 21336168"/>
                <a:gd name="connsiteY38" fmla="*/ 6850463 h 18993394"/>
                <a:gd name="connsiteX39" fmla="*/ 9353006 w 21336168"/>
                <a:gd name="connsiteY39" fmla="*/ 8673737 h 18993394"/>
                <a:gd name="connsiteX40" fmla="*/ 52252 w 21336168"/>
                <a:gd name="connsiteY40" fmla="*/ 16955588 h 18993394"/>
                <a:gd name="connsiteX41" fmla="*/ 209006 w 21336168"/>
                <a:gd name="connsiteY41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353006 w 21336168"/>
                <a:gd name="connsiteY39" fmla="*/ 8673737 h 18993394"/>
                <a:gd name="connsiteX40" fmla="*/ 52252 w 21336168"/>
                <a:gd name="connsiteY40" fmla="*/ 16955588 h 18993394"/>
                <a:gd name="connsiteX41" fmla="*/ 209006 w 21336168"/>
                <a:gd name="connsiteY41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353006 w 21336168"/>
                <a:gd name="connsiteY39" fmla="*/ 8673737 h 18993394"/>
                <a:gd name="connsiteX40" fmla="*/ 4598125 w 21336168"/>
                <a:gd name="connsiteY40" fmla="*/ 12864402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353006 w 21336168"/>
                <a:gd name="connsiteY39" fmla="*/ 8673737 h 18993394"/>
                <a:gd name="connsiteX40" fmla="*/ 4826725 w 21336168"/>
                <a:gd name="connsiteY40" fmla="*/ 13022664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440929 w 21336168"/>
                <a:gd name="connsiteY39" fmla="*/ 8796829 h 18993394"/>
                <a:gd name="connsiteX40" fmla="*/ 4826725 w 21336168"/>
                <a:gd name="connsiteY40" fmla="*/ 13022664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440929 w 21336168"/>
                <a:gd name="connsiteY39" fmla="*/ 8796829 h 18993394"/>
                <a:gd name="connsiteX40" fmla="*/ 4826725 w 21336168"/>
                <a:gd name="connsiteY40" fmla="*/ 13022664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400228 h 18993394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685417 w 21336168"/>
                <a:gd name="connsiteY2" fmla="*/ 10189028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156755 w 21336168"/>
                <a:gd name="connsiteY35" fmla="*/ 105286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96829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738171 w 21336168"/>
                <a:gd name="connsiteY2" fmla="*/ 10294536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156755 w 21336168"/>
                <a:gd name="connsiteY35" fmla="*/ 105286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96829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738171 w 21336168"/>
                <a:gd name="connsiteY2" fmla="*/ 10294536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156755 w 21336168"/>
                <a:gd name="connsiteY35" fmla="*/ 105286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26490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738171 w 21336168"/>
                <a:gd name="connsiteY2" fmla="*/ 10294536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80555 w 21336168"/>
                <a:gd name="connsiteY35" fmla="*/ 104524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26490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336168" h="19063732">
                  <a:moveTo>
                    <a:pt x="0" y="17060091"/>
                  </a:moveTo>
                  <a:lnTo>
                    <a:pt x="1706211" y="19063732"/>
                  </a:lnTo>
                  <a:lnTo>
                    <a:pt x="10738171" y="10294536"/>
                  </a:lnTo>
                  <a:lnTo>
                    <a:pt x="19646537" y="18993394"/>
                  </a:lnTo>
                  <a:lnTo>
                    <a:pt x="21318583" y="17060091"/>
                  </a:lnTo>
                  <a:lnTo>
                    <a:pt x="11861075" y="8725988"/>
                  </a:lnTo>
                  <a:lnTo>
                    <a:pt x="14604275" y="6113417"/>
                  </a:lnTo>
                  <a:lnTo>
                    <a:pt x="16067315" y="5042262"/>
                  </a:lnTo>
                  <a:lnTo>
                    <a:pt x="16720457" y="4859382"/>
                  </a:lnTo>
                  <a:lnTo>
                    <a:pt x="18209623" y="6400800"/>
                  </a:lnTo>
                  <a:lnTo>
                    <a:pt x="19819873" y="8311996"/>
                  </a:lnTo>
                  <a:lnTo>
                    <a:pt x="21336168" y="10494498"/>
                  </a:lnTo>
                  <a:lnTo>
                    <a:pt x="21022157" y="8665699"/>
                  </a:lnTo>
                  <a:cubicBezTo>
                    <a:pt x="20457440" y="7457719"/>
                    <a:pt x="20103740" y="6249740"/>
                    <a:pt x="19328006" y="5041760"/>
                  </a:cubicBezTo>
                  <a:lnTo>
                    <a:pt x="17138469" y="2377440"/>
                  </a:lnTo>
                  <a:lnTo>
                    <a:pt x="14630400" y="156754"/>
                  </a:lnTo>
                  <a:lnTo>
                    <a:pt x="14316892" y="0"/>
                  </a:lnTo>
                  <a:lnTo>
                    <a:pt x="13306531" y="1403253"/>
                  </a:lnTo>
                  <a:lnTo>
                    <a:pt x="15196122" y="3195375"/>
                  </a:lnTo>
                  <a:lnTo>
                    <a:pt x="15100663" y="3614391"/>
                  </a:lnTo>
                  <a:lnTo>
                    <a:pt x="14343017" y="4650377"/>
                  </a:lnTo>
                  <a:lnTo>
                    <a:pt x="13585372" y="5408022"/>
                  </a:lnTo>
                  <a:lnTo>
                    <a:pt x="10842172" y="7916091"/>
                  </a:lnTo>
                  <a:lnTo>
                    <a:pt x="10554789" y="7889965"/>
                  </a:lnTo>
                  <a:lnTo>
                    <a:pt x="8281852" y="5852160"/>
                  </a:lnTo>
                  <a:lnTo>
                    <a:pt x="6139543" y="3579222"/>
                  </a:lnTo>
                  <a:lnTo>
                    <a:pt x="6217920" y="3108960"/>
                  </a:lnTo>
                  <a:lnTo>
                    <a:pt x="8072846" y="1358537"/>
                  </a:lnTo>
                  <a:lnTo>
                    <a:pt x="7053943" y="26125"/>
                  </a:lnTo>
                  <a:lnTo>
                    <a:pt x="4781006" y="1907177"/>
                  </a:lnTo>
                  <a:lnTo>
                    <a:pt x="2952206" y="3840480"/>
                  </a:lnTo>
                  <a:lnTo>
                    <a:pt x="1828800" y="5538651"/>
                  </a:lnTo>
                  <a:lnTo>
                    <a:pt x="888275" y="7289074"/>
                  </a:lnTo>
                  <a:lnTo>
                    <a:pt x="470263" y="8516982"/>
                  </a:lnTo>
                  <a:lnTo>
                    <a:pt x="130629" y="9901645"/>
                  </a:lnTo>
                  <a:lnTo>
                    <a:pt x="80555" y="10452462"/>
                  </a:lnTo>
                  <a:lnTo>
                    <a:pt x="2276956" y="7325248"/>
                  </a:lnTo>
                  <a:lnTo>
                    <a:pt x="4833257" y="4781005"/>
                  </a:lnTo>
                  <a:lnTo>
                    <a:pt x="7482002" y="6744955"/>
                  </a:lnTo>
                  <a:lnTo>
                    <a:pt x="9440929" y="8726490"/>
                  </a:lnTo>
                  <a:lnTo>
                    <a:pt x="4826725" y="13022664"/>
                  </a:lnTo>
                  <a:lnTo>
                    <a:pt x="52252" y="16955588"/>
                  </a:lnTo>
                  <a:lnTo>
                    <a:pt x="209006" y="17400228"/>
                  </a:ln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1238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1515435" y="20769486"/>
            <a:ext cx="15112605" cy="1323439"/>
            <a:chOff x="14432566" y="27294299"/>
            <a:chExt cx="13708442" cy="1000814"/>
          </a:xfrm>
        </p:grpSpPr>
        <p:sp>
          <p:nvSpPr>
            <p:cNvPr id="40" name="CaixaDeTexto 39"/>
            <p:cNvSpPr txBox="1"/>
            <p:nvPr/>
          </p:nvSpPr>
          <p:spPr>
            <a:xfrm>
              <a:off x="15727240" y="27294299"/>
              <a:ext cx="11191241" cy="1000814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sz="8000" b="1" dirty="0" smtClean="0">
                  <a:solidFill>
                    <a:srgbClr val="E7E6E6">
                      <a:lumMod val="10000"/>
                    </a:srgbClr>
                  </a:solidFill>
                </a:rPr>
                <a:t>Concurso de Fotografias</a:t>
              </a:r>
            </a:p>
          </p:txBody>
        </p:sp>
        <p:sp>
          <p:nvSpPr>
            <p:cNvPr id="41" name="Forma livre 40"/>
            <p:cNvSpPr/>
            <p:nvPr/>
          </p:nvSpPr>
          <p:spPr>
            <a:xfrm>
              <a:off x="14432566" y="27439982"/>
              <a:ext cx="1000362" cy="837535"/>
            </a:xfrm>
            <a:custGeom>
              <a:avLst/>
              <a:gdLst>
                <a:gd name="connsiteX0" fmla="*/ 0 w 21318583"/>
                <a:gd name="connsiteY0" fmla="*/ 17060091 h 18993394"/>
                <a:gd name="connsiteX1" fmla="*/ 1776549 w 21318583"/>
                <a:gd name="connsiteY1" fmla="*/ 18993394 h 18993394"/>
                <a:gd name="connsiteX2" fmla="*/ 10685417 w 21318583"/>
                <a:gd name="connsiteY2" fmla="*/ 10189028 h 18993394"/>
                <a:gd name="connsiteX3" fmla="*/ 19646537 w 21318583"/>
                <a:gd name="connsiteY3" fmla="*/ 18993394 h 18993394"/>
                <a:gd name="connsiteX4" fmla="*/ 21318583 w 21318583"/>
                <a:gd name="connsiteY4" fmla="*/ 17060091 h 18993394"/>
                <a:gd name="connsiteX5" fmla="*/ 11861075 w 21318583"/>
                <a:gd name="connsiteY5" fmla="*/ 8725988 h 18993394"/>
                <a:gd name="connsiteX6" fmla="*/ 14604275 w 21318583"/>
                <a:gd name="connsiteY6" fmla="*/ 6113417 h 18993394"/>
                <a:gd name="connsiteX7" fmla="*/ 16067315 w 21318583"/>
                <a:gd name="connsiteY7" fmla="*/ 5042262 h 18993394"/>
                <a:gd name="connsiteX8" fmla="*/ 16720457 w 21318583"/>
                <a:gd name="connsiteY8" fmla="*/ 4859382 h 18993394"/>
                <a:gd name="connsiteX9" fmla="*/ 18209623 w 21318583"/>
                <a:gd name="connsiteY9" fmla="*/ 6400800 h 18993394"/>
                <a:gd name="connsiteX10" fmla="*/ 20822195 w 21318583"/>
                <a:gd name="connsiteY10" fmla="*/ 9718765 h 18993394"/>
                <a:gd name="connsiteX11" fmla="*/ 21318583 w 21318583"/>
                <a:gd name="connsiteY11" fmla="*/ 10424160 h 18993394"/>
                <a:gd name="connsiteX12" fmla="*/ 21057326 w 21318583"/>
                <a:gd name="connsiteY12" fmla="*/ 8595360 h 18993394"/>
                <a:gd name="connsiteX13" fmla="*/ 19855543 w 21318583"/>
                <a:gd name="connsiteY13" fmla="*/ 6008914 h 18993394"/>
                <a:gd name="connsiteX14" fmla="*/ 17138469 w 21318583"/>
                <a:gd name="connsiteY14" fmla="*/ 2377440 h 18993394"/>
                <a:gd name="connsiteX15" fmla="*/ 14630400 w 21318583"/>
                <a:gd name="connsiteY15" fmla="*/ 156754 h 18993394"/>
                <a:gd name="connsiteX16" fmla="*/ 14316892 w 21318583"/>
                <a:gd name="connsiteY16" fmla="*/ 0 h 18993394"/>
                <a:gd name="connsiteX17" fmla="*/ 13324115 w 21318583"/>
                <a:gd name="connsiteY17" fmla="*/ 1280160 h 18993394"/>
                <a:gd name="connsiteX18" fmla="*/ 15231292 w 21318583"/>
                <a:gd name="connsiteY18" fmla="*/ 3265714 h 18993394"/>
                <a:gd name="connsiteX19" fmla="*/ 15100663 w 21318583"/>
                <a:gd name="connsiteY19" fmla="*/ 3579222 h 18993394"/>
                <a:gd name="connsiteX20" fmla="*/ 14343017 w 21318583"/>
                <a:gd name="connsiteY20" fmla="*/ 4650377 h 18993394"/>
                <a:gd name="connsiteX21" fmla="*/ 13585372 w 21318583"/>
                <a:gd name="connsiteY21" fmla="*/ 5408022 h 18993394"/>
                <a:gd name="connsiteX22" fmla="*/ 10842172 w 21318583"/>
                <a:gd name="connsiteY22" fmla="*/ 7916091 h 18993394"/>
                <a:gd name="connsiteX23" fmla="*/ 10554789 w 21318583"/>
                <a:gd name="connsiteY23" fmla="*/ 7889965 h 18993394"/>
                <a:gd name="connsiteX24" fmla="*/ 8281852 w 21318583"/>
                <a:gd name="connsiteY24" fmla="*/ 5852160 h 18993394"/>
                <a:gd name="connsiteX25" fmla="*/ 6139543 w 21318583"/>
                <a:gd name="connsiteY25" fmla="*/ 3579222 h 18993394"/>
                <a:gd name="connsiteX26" fmla="*/ 6217920 w 21318583"/>
                <a:gd name="connsiteY26" fmla="*/ 3108960 h 18993394"/>
                <a:gd name="connsiteX27" fmla="*/ 8072846 w 21318583"/>
                <a:gd name="connsiteY27" fmla="*/ 1358537 h 18993394"/>
                <a:gd name="connsiteX28" fmla="*/ 7053943 w 21318583"/>
                <a:gd name="connsiteY28" fmla="*/ 26125 h 18993394"/>
                <a:gd name="connsiteX29" fmla="*/ 4781006 w 21318583"/>
                <a:gd name="connsiteY29" fmla="*/ 1907177 h 18993394"/>
                <a:gd name="connsiteX30" fmla="*/ 2952206 w 21318583"/>
                <a:gd name="connsiteY30" fmla="*/ 3840480 h 18993394"/>
                <a:gd name="connsiteX31" fmla="*/ 1828800 w 21318583"/>
                <a:gd name="connsiteY31" fmla="*/ 5538651 h 18993394"/>
                <a:gd name="connsiteX32" fmla="*/ 888275 w 21318583"/>
                <a:gd name="connsiteY32" fmla="*/ 7289074 h 18993394"/>
                <a:gd name="connsiteX33" fmla="*/ 470263 w 21318583"/>
                <a:gd name="connsiteY33" fmla="*/ 8516982 h 18993394"/>
                <a:gd name="connsiteX34" fmla="*/ 130629 w 21318583"/>
                <a:gd name="connsiteY34" fmla="*/ 9901645 h 18993394"/>
                <a:gd name="connsiteX35" fmla="*/ 156755 w 21318583"/>
                <a:gd name="connsiteY35" fmla="*/ 10528662 h 18993394"/>
                <a:gd name="connsiteX36" fmla="*/ 4833257 w 21318583"/>
                <a:gd name="connsiteY36" fmla="*/ 4781005 h 18993394"/>
                <a:gd name="connsiteX37" fmla="*/ 9353006 w 21318583"/>
                <a:gd name="connsiteY37" fmla="*/ 8673737 h 18993394"/>
                <a:gd name="connsiteX38" fmla="*/ 52252 w 21318583"/>
                <a:gd name="connsiteY38" fmla="*/ 16955588 h 18993394"/>
                <a:gd name="connsiteX39" fmla="*/ 209006 w 21318583"/>
                <a:gd name="connsiteY39" fmla="*/ 17347474 h 18993394"/>
                <a:gd name="connsiteX0" fmla="*/ 0 w 21318583"/>
                <a:gd name="connsiteY0" fmla="*/ 17060091 h 18993394"/>
                <a:gd name="connsiteX1" fmla="*/ 1776549 w 21318583"/>
                <a:gd name="connsiteY1" fmla="*/ 18993394 h 18993394"/>
                <a:gd name="connsiteX2" fmla="*/ 10685417 w 21318583"/>
                <a:gd name="connsiteY2" fmla="*/ 10189028 h 18993394"/>
                <a:gd name="connsiteX3" fmla="*/ 19646537 w 21318583"/>
                <a:gd name="connsiteY3" fmla="*/ 18993394 h 18993394"/>
                <a:gd name="connsiteX4" fmla="*/ 21318583 w 21318583"/>
                <a:gd name="connsiteY4" fmla="*/ 17060091 h 18993394"/>
                <a:gd name="connsiteX5" fmla="*/ 11861075 w 21318583"/>
                <a:gd name="connsiteY5" fmla="*/ 8725988 h 18993394"/>
                <a:gd name="connsiteX6" fmla="*/ 14604275 w 21318583"/>
                <a:gd name="connsiteY6" fmla="*/ 6113417 h 18993394"/>
                <a:gd name="connsiteX7" fmla="*/ 16067315 w 21318583"/>
                <a:gd name="connsiteY7" fmla="*/ 5042262 h 18993394"/>
                <a:gd name="connsiteX8" fmla="*/ 16720457 w 21318583"/>
                <a:gd name="connsiteY8" fmla="*/ 4859382 h 18993394"/>
                <a:gd name="connsiteX9" fmla="*/ 18209623 w 21318583"/>
                <a:gd name="connsiteY9" fmla="*/ 6400800 h 18993394"/>
                <a:gd name="connsiteX10" fmla="*/ 20822195 w 21318583"/>
                <a:gd name="connsiteY10" fmla="*/ 9718765 h 18993394"/>
                <a:gd name="connsiteX11" fmla="*/ 21318583 w 21318583"/>
                <a:gd name="connsiteY11" fmla="*/ 10424160 h 18993394"/>
                <a:gd name="connsiteX12" fmla="*/ 21057326 w 21318583"/>
                <a:gd name="connsiteY12" fmla="*/ 8595360 h 18993394"/>
                <a:gd name="connsiteX13" fmla="*/ 19345590 w 21318583"/>
                <a:gd name="connsiteY13" fmla="*/ 5006591 h 18993394"/>
                <a:gd name="connsiteX14" fmla="*/ 17138469 w 21318583"/>
                <a:gd name="connsiteY14" fmla="*/ 2377440 h 18993394"/>
                <a:gd name="connsiteX15" fmla="*/ 14630400 w 21318583"/>
                <a:gd name="connsiteY15" fmla="*/ 156754 h 18993394"/>
                <a:gd name="connsiteX16" fmla="*/ 14316892 w 21318583"/>
                <a:gd name="connsiteY16" fmla="*/ 0 h 18993394"/>
                <a:gd name="connsiteX17" fmla="*/ 13324115 w 21318583"/>
                <a:gd name="connsiteY17" fmla="*/ 1280160 h 18993394"/>
                <a:gd name="connsiteX18" fmla="*/ 15231292 w 21318583"/>
                <a:gd name="connsiteY18" fmla="*/ 3265714 h 18993394"/>
                <a:gd name="connsiteX19" fmla="*/ 15100663 w 21318583"/>
                <a:gd name="connsiteY19" fmla="*/ 3579222 h 18993394"/>
                <a:gd name="connsiteX20" fmla="*/ 14343017 w 21318583"/>
                <a:gd name="connsiteY20" fmla="*/ 4650377 h 18993394"/>
                <a:gd name="connsiteX21" fmla="*/ 13585372 w 21318583"/>
                <a:gd name="connsiteY21" fmla="*/ 5408022 h 18993394"/>
                <a:gd name="connsiteX22" fmla="*/ 10842172 w 21318583"/>
                <a:gd name="connsiteY22" fmla="*/ 7916091 h 18993394"/>
                <a:gd name="connsiteX23" fmla="*/ 10554789 w 21318583"/>
                <a:gd name="connsiteY23" fmla="*/ 7889965 h 18993394"/>
                <a:gd name="connsiteX24" fmla="*/ 8281852 w 21318583"/>
                <a:gd name="connsiteY24" fmla="*/ 5852160 h 18993394"/>
                <a:gd name="connsiteX25" fmla="*/ 6139543 w 21318583"/>
                <a:gd name="connsiteY25" fmla="*/ 3579222 h 18993394"/>
                <a:gd name="connsiteX26" fmla="*/ 6217920 w 21318583"/>
                <a:gd name="connsiteY26" fmla="*/ 3108960 h 18993394"/>
                <a:gd name="connsiteX27" fmla="*/ 8072846 w 21318583"/>
                <a:gd name="connsiteY27" fmla="*/ 1358537 h 18993394"/>
                <a:gd name="connsiteX28" fmla="*/ 7053943 w 21318583"/>
                <a:gd name="connsiteY28" fmla="*/ 26125 h 18993394"/>
                <a:gd name="connsiteX29" fmla="*/ 4781006 w 21318583"/>
                <a:gd name="connsiteY29" fmla="*/ 1907177 h 18993394"/>
                <a:gd name="connsiteX30" fmla="*/ 2952206 w 21318583"/>
                <a:gd name="connsiteY30" fmla="*/ 3840480 h 18993394"/>
                <a:gd name="connsiteX31" fmla="*/ 1828800 w 21318583"/>
                <a:gd name="connsiteY31" fmla="*/ 5538651 h 18993394"/>
                <a:gd name="connsiteX32" fmla="*/ 888275 w 21318583"/>
                <a:gd name="connsiteY32" fmla="*/ 7289074 h 18993394"/>
                <a:gd name="connsiteX33" fmla="*/ 470263 w 21318583"/>
                <a:gd name="connsiteY33" fmla="*/ 8516982 h 18993394"/>
                <a:gd name="connsiteX34" fmla="*/ 130629 w 21318583"/>
                <a:gd name="connsiteY34" fmla="*/ 9901645 h 18993394"/>
                <a:gd name="connsiteX35" fmla="*/ 156755 w 21318583"/>
                <a:gd name="connsiteY35" fmla="*/ 10528662 h 18993394"/>
                <a:gd name="connsiteX36" fmla="*/ 4833257 w 21318583"/>
                <a:gd name="connsiteY36" fmla="*/ 4781005 h 18993394"/>
                <a:gd name="connsiteX37" fmla="*/ 9353006 w 21318583"/>
                <a:gd name="connsiteY37" fmla="*/ 8673737 h 18993394"/>
                <a:gd name="connsiteX38" fmla="*/ 52252 w 21318583"/>
                <a:gd name="connsiteY38" fmla="*/ 16955588 h 18993394"/>
                <a:gd name="connsiteX39" fmla="*/ 209006 w 21318583"/>
                <a:gd name="connsiteY39" fmla="*/ 17347474 h 18993394"/>
                <a:gd name="connsiteX0" fmla="*/ 0 w 21318583"/>
                <a:gd name="connsiteY0" fmla="*/ 17060091 h 18993394"/>
                <a:gd name="connsiteX1" fmla="*/ 1776549 w 21318583"/>
                <a:gd name="connsiteY1" fmla="*/ 18993394 h 18993394"/>
                <a:gd name="connsiteX2" fmla="*/ 10685417 w 21318583"/>
                <a:gd name="connsiteY2" fmla="*/ 10189028 h 18993394"/>
                <a:gd name="connsiteX3" fmla="*/ 19646537 w 21318583"/>
                <a:gd name="connsiteY3" fmla="*/ 18993394 h 18993394"/>
                <a:gd name="connsiteX4" fmla="*/ 21318583 w 21318583"/>
                <a:gd name="connsiteY4" fmla="*/ 17060091 h 18993394"/>
                <a:gd name="connsiteX5" fmla="*/ 11861075 w 21318583"/>
                <a:gd name="connsiteY5" fmla="*/ 8725988 h 18993394"/>
                <a:gd name="connsiteX6" fmla="*/ 14604275 w 21318583"/>
                <a:gd name="connsiteY6" fmla="*/ 6113417 h 18993394"/>
                <a:gd name="connsiteX7" fmla="*/ 16067315 w 21318583"/>
                <a:gd name="connsiteY7" fmla="*/ 5042262 h 18993394"/>
                <a:gd name="connsiteX8" fmla="*/ 16720457 w 21318583"/>
                <a:gd name="connsiteY8" fmla="*/ 4859382 h 18993394"/>
                <a:gd name="connsiteX9" fmla="*/ 18209623 w 21318583"/>
                <a:gd name="connsiteY9" fmla="*/ 6400800 h 18993394"/>
                <a:gd name="connsiteX10" fmla="*/ 20822195 w 21318583"/>
                <a:gd name="connsiteY10" fmla="*/ 9718765 h 18993394"/>
                <a:gd name="connsiteX11" fmla="*/ 21318583 w 21318583"/>
                <a:gd name="connsiteY11" fmla="*/ 10424160 h 18993394"/>
                <a:gd name="connsiteX12" fmla="*/ 21057326 w 21318583"/>
                <a:gd name="connsiteY12" fmla="*/ 8595360 h 18993394"/>
                <a:gd name="connsiteX13" fmla="*/ 19345590 w 21318583"/>
                <a:gd name="connsiteY13" fmla="*/ 5006591 h 18993394"/>
                <a:gd name="connsiteX14" fmla="*/ 17138469 w 21318583"/>
                <a:gd name="connsiteY14" fmla="*/ 2377440 h 18993394"/>
                <a:gd name="connsiteX15" fmla="*/ 14630400 w 21318583"/>
                <a:gd name="connsiteY15" fmla="*/ 156754 h 18993394"/>
                <a:gd name="connsiteX16" fmla="*/ 14316892 w 21318583"/>
                <a:gd name="connsiteY16" fmla="*/ 0 h 18993394"/>
                <a:gd name="connsiteX17" fmla="*/ 13324115 w 21318583"/>
                <a:gd name="connsiteY17" fmla="*/ 1280160 h 18993394"/>
                <a:gd name="connsiteX18" fmla="*/ 15231292 w 21318583"/>
                <a:gd name="connsiteY18" fmla="*/ 3265714 h 18993394"/>
                <a:gd name="connsiteX19" fmla="*/ 15100663 w 21318583"/>
                <a:gd name="connsiteY19" fmla="*/ 3614391 h 18993394"/>
                <a:gd name="connsiteX20" fmla="*/ 14343017 w 21318583"/>
                <a:gd name="connsiteY20" fmla="*/ 4650377 h 18993394"/>
                <a:gd name="connsiteX21" fmla="*/ 13585372 w 21318583"/>
                <a:gd name="connsiteY21" fmla="*/ 5408022 h 18993394"/>
                <a:gd name="connsiteX22" fmla="*/ 10842172 w 21318583"/>
                <a:gd name="connsiteY22" fmla="*/ 7916091 h 18993394"/>
                <a:gd name="connsiteX23" fmla="*/ 10554789 w 21318583"/>
                <a:gd name="connsiteY23" fmla="*/ 7889965 h 18993394"/>
                <a:gd name="connsiteX24" fmla="*/ 8281852 w 21318583"/>
                <a:gd name="connsiteY24" fmla="*/ 5852160 h 18993394"/>
                <a:gd name="connsiteX25" fmla="*/ 6139543 w 21318583"/>
                <a:gd name="connsiteY25" fmla="*/ 3579222 h 18993394"/>
                <a:gd name="connsiteX26" fmla="*/ 6217920 w 21318583"/>
                <a:gd name="connsiteY26" fmla="*/ 3108960 h 18993394"/>
                <a:gd name="connsiteX27" fmla="*/ 8072846 w 21318583"/>
                <a:gd name="connsiteY27" fmla="*/ 1358537 h 18993394"/>
                <a:gd name="connsiteX28" fmla="*/ 7053943 w 21318583"/>
                <a:gd name="connsiteY28" fmla="*/ 26125 h 18993394"/>
                <a:gd name="connsiteX29" fmla="*/ 4781006 w 21318583"/>
                <a:gd name="connsiteY29" fmla="*/ 1907177 h 18993394"/>
                <a:gd name="connsiteX30" fmla="*/ 2952206 w 21318583"/>
                <a:gd name="connsiteY30" fmla="*/ 3840480 h 18993394"/>
                <a:gd name="connsiteX31" fmla="*/ 1828800 w 21318583"/>
                <a:gd name="connsiteY31" fmla="*/ 5538651 h 18993394"/>
                <a:gd name="connsiteX32" fmla="*/ 888275 w 21318583"/>
                <a:gd name="connsiteY32" fmla="*/ 7289074 h 18993394"/>
                <a:gd name="connsiteX33" fmla="*/ 470263 w 21318583"/>
                <a:gd name="connsiteY33" fmla="*/ 8516982 h 18993394"/>
                <a:gd name="connsiteX34" fmla="*/ 130629 w 21318583"/>
                <a:gd name="connsiteY34" fmla="*/ 9901645 h 18993394"/>
                <a:gd name="connsiteX35" fmla="*/ 156755 w 21318583"/>
                <a:gd name="connsiteY35" fmla="*/ 10528662 h 18993394"/>
                <a:gd name="connsiteX36" fmla="*/ 4833257 w 21318583"/>
                <a:gd name="connsiteY36" fmla="*/ 4781005 h 18993394"/>
                <a:gd name="connsiteX37" fmla="*/ 9353006 w 21318583"/>
                <a:gd name="connsiteY37" fmla="*/ 8673737 h 18993394"/>
                <a:gd name="connsiteX38" fmla="*/ 52252 w 21318583"/>
                <a:gd name="connsiteY38" fmla="*/ 16955588 h 18993394"/>
                <a:gd name="connsiteX39" fmla="*/ 209006 w 21318583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20822195 w 21336168"/>
                <a:gd name="connsiteY10" fmla="*/ 9718765 h 18993394"/>
                <a:gd name="connsiteX11" fmla="*/ 21336168 w 21336168"/>
                <a:gd name="connsiteY11" fmla="*/ 10494498 h 18993394"/>
                <a:gd name="connsiteX12" fmla="*/ 21057326 w 21336168"/>
                <a:gd name="connsiteY12" fmla="*/ 8595360 h 18993394"/>
                <a:gd name="connsiteX13" fmla="*/ 19345590 w 21336168"/>
                <a:gd name="connsiteY13" fmla="*/ 5006591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57326 w 21336168"/>
                <a:gd name="connsiteY12" fmla="*/ 8595360 h 18993394"/>
                <a:gd name="connsiteX13" fmla="*/ 19345590 w 21336168"/>
                <a:gd name="connsiteY13" fmla="*/ 5006591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45590 w 21336168"/>
                <a:gd name="connsiteY13" fmla="*/ 5006591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593479 w 21336168"/>
                <a:gd name="connsiteY36" fmla="*/ 7571433 h 18993394"/>
                <a:gd name="connsiteX37" fmla="*/ 4833257 w 21336168"/>
                <a:gd name="connsiteY37" fmla="*/ 4781005 h 18993394"/>
                <a:gd name="connsiteX38" fmla="*/ 9353006 w 21336168"/>
                <a:gd name="connsiteY38" fmla="*/ 8673737 h 18993394"/>
                <a:gd name="connsiteX39" fmla="*/ 52252 w 21336168"/>
                <a:gd name="connsiteY39" fmla="*/ 16955588 h 18993394"/>
                <a:gd name="connsiteX40" fmla="*/ 209006 w 21336168"/>
                <a:gd name="connsiteY40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9353006 w 21336168"/>
                <a:gd name="connsiteY38" fmla="*/ 8673737 h 18993394"/>
                <a:gd name="connsiteX39" fmla="*/ 52252 w 21336168"/>
                <a:gd name="connsiteY39" fmla="*/ 16955588 h 18993394"/>
                <a:gd name="connsiteX40" fmla="*/ 209006 w 21336168"/>
                <a:gd name="connsiteY40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270987 w 21336168"/>
                <a:gd name="connsiteY38" fmla="*/ 6850463 h 18993394"/>
                <a:gd name="connsiteX39" fmla="*/ 9353006 w 21336168"/>
                <a:gd name="connsiteY39" fmla="*/ 8673737 h 18993394"/>
                <a:gd name="connsiteX40" fmla="*/ 52252 w 21336168"/>
                <a:gd name="connsiteY40" fmla="*/ 16955588 h 18993394"/>
                <a:gd name="connsiteX41" fmla="*/ 209006 w 21336168"/>
                <a:gd name="connsiteY41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353006 w 21336168"/>
                <a:gd name="connsiteY39" fmla="*/ 8673737 h 18993394"/>
                <a:gd name="connsiteX40" fmla="*/ 52252 w 21336168"/>
                <a:gd name="connsiteY40" fmla="*/ 16955588 h 18993394"/>
                <a:gd name="connsiteX41" fmla="*/ 209006 w 21336168"/>
                <a:gd name="connsiteY41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353006 w 21336168"/>
                <a:gd name="connsiteY39" fmla="*/ 8673737 h 18993394"/>
                <a:gd name="connsiteX40" fmla="*/ 4598125 w 21336168"/>
                <a:gd name="connsiteY40" fmla="*/ 12864402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353006 w 21336168"/>
                <a:gd name="connsiteY39" fmla="*/ 8673737 h 18993394"/>
                <a:gd name="connsiteX40" fmla="*/ 4826725 w 21336168"/>
                <a:gd name="connsiteY40" fmla="*/ 13022664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440929 w 21336168"/>
                <a:gd name="connsiteY39" fmla="*/ 8796829 h 18993394"/>
                <a:gd name="connsiteX40" fmla="*/ 4826725 w 21336168"/>
                <a:gd name="connsiteY40" fmla="*/ 13022664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440929 w 21336168"/>
                <a:gd name="connsiteY39" fmla="*/ 8796829 h 18993394"/>
                <a:gd name="connsiteX40" fmla="*/ 4826725 w 21336168"/>
                <a:gd name="connsiteY40" fmla="*/ 13022664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400228 h 18993394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685417 w 21336168"/>
                <a:gd name="connsiteY2" fmla="*/ 10189028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156755 w 21336168"/>
                <a:gd name="connsiteY35" fmla="*/ 105286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96829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738171 w 21336168"/>
                <a:gd name="connsiteY2" fmla="*/ 10294536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156755 w 21336168"/>
                <a:gd name="connsiteY35" fmla="*/ 105286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96829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738171 w 21336168"/>
                <a:gd name="connsiteY2" fmla="*/ 10294536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156755 w 21336168"/>
                <a:gd name="connsiteY35" fmla="*/ 105286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26490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738171 w 21336168"/>
                <a:gd name="connsiteY2" fmla="*/ 10294536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80555 w 21336168"/>
                <a:gd name="connsiteY35" fmla="*/ 104524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26490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336168" h="19063732">
                  <a:moveTo>
                    <a:pt x="0" y="17060091"/>
                  </a:moveTo>
                  <a:lnTo>
                    <a:pt x="1706211" y="19063732"/>
                  </a:lnTo>
                  <a:lnTo>
                    <a:pt x="10738171" y="10294536"/>
                  </a:lnTo>
                  <a:lnTo>
                    <a:pt x="19646537" y="18993394"/>
                  </a:lnTo>
                  <a:lnTo>
                    <a:pt x="21318583" y="17060091"/>
                  </a:lnTo>
                  <a:lnTo>
                    <a:pt x="11861075" y="8725988"/>
                  </a:lnTo>
                  <a:lnTo>
                    <a:pt x="14604275" y="6113417"/>
                  </a:lnTo>
                  <a:lnTo>
                    <a:pt x="16067315" y="5042262"/>
                  </a:lnTo>
                  <a:lnTo>
                    <a:pt x="16720457" y="4859382"/>
                  </a:lnTo>
                  <a:lnTo>
                    <a:pt x="18209623" y="6400800"/>
                  </a:lnTo>
                  <a:lnTo>
                    <a:pt x="19819873" y="8311996"/>
                  </a:lnTo>
                  <a:lnTo>
                    <a:pt x="21336168" y="10494498"/>
                  </a:lnTo>
                  <a:lnTo>
                    <a:pt x="21022157" y="8665699"/>
                  </a:lnTo>
                  <a:cubicBezTo>
                    <a:pt x="20457440" y="7457719"/>
                    <a:pt x="20103740" y="6249740"/>
                    <a:pt x="19328006" y="5041760"/>
                  </a:cubicBezTo>
                  <a:lnTo>
                    <a:pt x="17138469" y="2377440"/>
                  </a:lnTo>
                  <a:lnTo>
                    <a:pt x="14630400" y="156754"/>
                  </a:lnTo>
                  <a:lnTo>
                    <a:pt x="14316892" y="0"/>
                  </a:lnTo>
                  <a:lnTo>
                    <a:pt x="13306531" y="1403253"/>
                  </a:lnTo>
                  <a:lnTo>
                    <a:pt x="15196122" y="3195375"/>
                  </a:lnTo>
                  <a:lnTo>
                    <a:pt x="15100663" y="3614391"/>
                  </a:lnTo>
                  <a:lnTo>
                    <a:pt x="14343017" y="4650377"/>
                  </a:lnTo>
                  <a:lnTo>
                    <a:pt x="13585372" y="5408022"/>
                  </a:lnTo>
                  <a:lnTo>
                    <a:pt x="10842172" y="7916091"/>
                  </a:lnTo>
                  <a:lnTo>
                    <a:pt x="10554789" y="7889965"/>
                  </a:lnTo>
                  <a:lnTo>
                    <a:pt x="8281852" y="5852160"/>
                  </a:lnTo>
                  <a:lnTo>
                    <a:pt x="6139543" y="3579222"/>
                  </a:lnTo>
                  <a:lnTo>
                    <a:pt x="6217920" y="3108960"/>
                  </a:lnTo>
                  <a:lnTo>
                    <a:pt x="8072846" y="1358537"/>
                  </a:lnTo>
                  <a:lnTo>
                    <a:pt x="7053943" y="26125"/>
                  </a:lnTo>
                  <a:lnTo>
                    <a:pt x="4781006" y="1907177"/>
                  </a:lnTo>
                  <a:lnTo>
                    <a:pt x="2952206" y="3840480"/>
                  </a:lnTo>
                  <a:lnTo>
                    <a:pt x="1828800" y="5538651"/>
                  </a:lnTo>
                  <a:lnTo>
                    <a:pt x="888275" y="7289074"/>
                  </a:lnTo>
                  <a:lnTo>
                    <a:pt x="470263" y="8516982"/>
                  </a:lnTo>
                  <a:lnTo>
                    <a:pt x="130629" y="9901645"/>
                  </a:lnTo>
                  <a:lnTo>
                    <a:pt x="80555" y="10452462"/>
                  </a:lnTo>
                  <a:lnTo>
                    <a:pt x="2276956" y="7325248"/>
                  </a:lnTo>
                  <a:lnTo>
                    <a:pt x="4833257" y="4781005"/>
                  </a:lnTo>
                  <a:lnTo>
                    <a:pt x="7482002" y="6744955"/>
                  </a:lnTo>
                  <a:lnTo>
                    <a:pt x="9440929" y="8726490"/>
                  </a:lnTo>
                  <a:lnTo>
                    <a:pt x="4826725" y="13022664"/>
                  </a:lnTo>
                  <a:lnTo>
                    <a:pt x="52252" y="16955588"/>
                  </a:lnTo>
                  <a:lnTo>
                    <a:pt x="209006" y="17400228"/>
                  </a:ln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1238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42" name="Forma livre 41"/>
            <p:cNvSpPr/>
            <p:nvPr/>
          </p:nvSpPr>
          <p:spPr>
            <a:xfrm>
              <a:off x="27140646" y="27366512"/>
              <a:ext cx="1000362" cy="837535"/>
            </a:xfrm>
            <a:custGeom>
              <a:avLst/>
              <a:gdLst>
                <a:gd name="connsiteX0" fmla="*/ 0 w 21318583"/>
                <a:gd name="connsiteY0" fmla="*/ 17060091 h 18993394"/>
                <a:gd name="connsiteX1" fmla="*/ 1776549 w 21318583"/>
                <a:gd name="connsiteY1" fmla="*/ 18993394 h 18993394"/>
                <a:gd name="connsiteX2" fmla="*/ 10685417 w 21318583"/>
                <a:gd name="connsiteY2" fmla="*/ 10189028 h 18993394"/>
                <a:gd name="connsiteX3" fmla="*/ 19646537 w 21318583"/>
                <a:gd name="connsiteY3" fmla="*/ 18993394 h 18993394"/>
                <a:gd name="connsiteX4" fmla="*/ 21318583 w 21318583"/>
                <a:gd name="connsiteY4" fmla="*/ 17060091 h 18993394"/>
                <a:gd name="connsiteX5" fmla="*/ 11861075 w 21318583"/>
                <a:gd name="connsiteY5" fmla="*/ 8725988 h 18993394"/>
                <a:gd name="connsiteX6" fmla="*/ 14604275 w 21318583"/>
                <a:gd name="connsiteY6" fmla="*/ 6113417 h 18993394"/>
                <a:gd name="connsiteX7" fmla="*/ 16067315 w 21318583"/>
                <a:gd name="connsiteY7" fmla="*/ 5042262 h 18993394"/>
                <a:gd name="connsiteX8" fmla="*/ 16720457 w 21318583"/>
                <a:gd name="connsiteY8" fmla="*/ 4859382 h 18993394"/>
                <a:gd name="connsiteX9" fmla="*/ 18209623 w 21318583"/>
                <a:gd name="connsiteY9" fmla="*/ 6400800 h 18993394"/>
                <a:gd name="connsiteX10" fmla="*/ 20822195 w 21318583"/>
                <a:gd name="connsiteY10" fmla="*/ 9718765 h 18993394"/>
                <a:gd name="connsiteX11" fmla="*/ 21318583 w 21318583"/>
                <a:gd name="connsiteY11" fmla="*/ 10424160 h 18993394"/>
                <a:gd name="connsiteX12" fmla="*/ 21057326 w 21318583"/>
                <a:gd name="connsiteY12" fmla="*/ 8595360 h 18993394"/>
                <a:gd name="connsiteX13" fmla="*/ 19855543 w 21318583"/>
                <a:gd name="connsiteY13" fmla="*/ 6008914 h 18993394"/>
                <a:gd name="connsiteX14" fmla="*/ 17138469 w 21318583"/>
                <a:gd name="connsiteY14" fmla="*/ 2377440 h 18993394"/>
                <a:gd name="connsiteX15" fmla="*/ 14630400 w 21318583"/>
                <a:gd name="connsiteY15" fmla="*/ 156754 h 18993394"/>
                <a:gd name="connsiteX16" fmla="*/ 14316892 w 21318583"/>
                <a:gd name="connsiteY16" fmla="*/ 0 h 18993394"/>
                <a:gd name="connsiteX17" fmla="*/ 13324115 w 21318583"/>
                <a:gd name="connsiteY17" fmla="*/ 1280160 h 18993394"/>
                <a:gd name="connsiteX18" fmla="*/ 15231292 w 21318583"/>
                <a:gd name="connsiteY18" fmla="*/ 3265714 h 18993394"/>
                <a:gd name="connsiteX19" fmla="*/ 15100663 w 21318583"/>
                <a:gd name="connsiteY19" fmla="*/ 3579222 h 18993394"/>
                <a:gd name="connsiteX20" fmla="*/ 14343017 w 21318583"/>
                <a:gd name="connsiteY20" fmla="*/ 4650377 h 18993394"/>
                <a:gd name="connsiteX21" fmla="*/ 13585372 w 21318583"/>
                <a:gd name="connsiteY21" fmla="*/ 5408022 h 18993394"/>
                <a:gd name="connsiteX22" fmla="*/ 10842172 w 21318583"/>
                <a:gd name="connsiteY22" fmla="*/ 7916091 h 18993394"/>
                <a:gd name="connsiteX23" fmla="*/ 10554789 w 21318583"/>
                <a:gd name="connsiteY23" fmla="*/ 7889965 h 18993394"/>
                <a:gd name="connsiteX24" fmla="*/ 8281852 w 21318583"/>
                <a:gd name="connsiteY24" fmla="*/ 5852160 h 18993394"/>
                <a:gd name="connsiteX25" fmla="*/ 6139543 w 21318583"/>
                <a:gd name="connsiteY25" fmla="*/ 3579222 h 18993394"/>
                <a:gd name="connsiteX26" fmla="*/ 6217920 w 21318583"/>
                <a:gd name="connsiteY26" fmla="*/ 3108960 h 18993394"/>
                <a:gd name="connsiteX27" fmla="*/ 8072846 w 21318583"/>
                <a:gd name="connsiteY27" fmla="*/ 1358537 h 18993394"/>
                <a:gd name="connsiteX28" fmla="*/ 7053943 w 21318583"/>
                <a:gd name="connsiteY28" fmla="*/ 26125 h 18993394"/>
                <a:gd name="connsiteX29" fmla="*/ 4781006 w 21318583"/>
                <a:gd name="connsiteY29" fmla="*/ 1907177 h 18993394"/>
                <a:gd name="connsiteX30" fmla="*/ 2952206 w 21318583"/>
                <a:gd name="connsiteY30" fmla="*/ 3840480 h 18993394"/>
                <a:gd name="connsiteX31" fmla="*/ 1828800 w 21318583"/>
                <a:gd name="connsiteY31" fmla="*/ 5538651 h 18993394"/>
                <a:gd name="connsiteX32" fmla="*/ 888275 w 21318583"/>
                <a:gd name="connsiteY32" fmla="*/ 7289074 h 18993394"/>
                <a:gd name="connsiteX33" fmla="*/ 470263 w 21318583"/>
                <a:gd name="connsiteY33" fmla="*/ 8516982 h 18993394"/>
                <a:gd name="connsiteX34" fmla="*/ 130629 w 21318583"/>
                <a:gd name="connsiteY34" fmla="*/ 9901645 h 18993394"/>
                <a:gd name="connsiteX35" fmla="*/ 156755 w 21318583"/>
                <a:gd name="connsiteY35" fmla="*/ 10528662 h 18993394"/>
                <a:gd name="connsiteX36" fmla="*/ 4833257 w 21318583"/>
                <a:gd name="connsiteY36" fmla="*/ 4781005 h 18993394"/>
                <a:gd name="connsiteX37" fmla="*/ 9353006 w 21318583"/>
                <a:gd name="connsiteY37" fmla="*/ 8673737 h 18993394"/>
                <a:gd name="connsiteX38" fmla="*/ 52252 w 21318583"/>
                <a:gd name="connsiteY38" fmla="*/ 16955588 h 18993394"/>
                <a:gd name="connsiteX39" fmla="*/ 209006 w 21318583"/>
                <a:gd name="connsiteY39" fmla="*/ 17347474 h 18993394"/>
                <a:gd name="connsiteX0" fmla="*/ 0 w 21318583"/>
                <a:gd name="connsiteY0" fmla="*/ 17060091 h 18993394"/>
                <a:gd name="connsiteX1" fmla="*/ 1776549 w 21318583"/>
                <a:gd name="connsiteY1" fmla="*/ 18993394 h 18993394"/>
                <a:gd name="connsiteX2" fmla="*/ 10685417 w 21318583"/>
                <a:gd name="connsiteY2" fmla="*/ 10189028 h 18993394"/>
                <a:gd name="connsiteX3" fmla="*/ 19646537 w 21318583"/>
                <a:gd name="connsiteY3" fmla="*/ 18993394 h 18993394"/>
                <a:gd name="connsiteX4" fmla="*/ 21318583 w 21318583"/>
                <a:gd name="connsiteY4" fmla="*/ 17060091 h 18993394"/>
                <a:gd name="connsiteX5" fmla="*/ 11861075 w 21318583"/>
                <a:gd name="connsiteY5" fmla="*/ 8725988 h 18993394"/>
                <a:gd name="connsiteX6" fmla="*/ 14604275 w 21318583"/>
                <a:gd name="connsiteY6" fmla="*/ 6113417 h 18993394"/>
                <a:gd name="connsiteX7" fmla="*/ 16067315 w 21318583"/>
                <a:gd name="connsiteY7" fmla="*/ 5042262 h 18993394"/>
                <a:gd name="connsiteX8" fmla="*/ 16720457 w 21318583"/>
                <a:gd name="connsiteY8" fmla="*/ 4859382 h 18993394"/>
                <a:gd name="connsiteX9" fmla="*/ 18209623 w 21318583"/>
                <a:gd name="connsiteY9" fmla="*/ 6400800 h 18993394"/>
                <a:gd name="connsiteX10" fmla="*/ 20822195 w 21318583"/>
                <a:gd name="connsiteY10" fmla="*/ 9718765 h 18993394"/>
                <a:gd name="connsiteX11" fmla="*/ 21318583 w 21318583"/>
                <a:gd name="connsiteY11" fmla="*/ 10424160 h 18993394"/>
                <a:gd name="connsiteX12" fmla="*/ 21057326 w 21318583"/>
                <a:gd name="connsiteY12" fmla="*/ 8595360 h 18993394"/>
                <a:gd name="connsiteX13" fmla="*/ 19345590 w 21318583"/>
                <a:gd name="connsiteY13" fmla="*/ 5006591 h 18993394"/>
                <a:gd name="connsiteX14" fmla="*/ 17138469 w 21318583"/>
                <a:gd name="connsiteY14" fmla="*/ 2377440 h 18993394"/>
                <a:gd name="connsiteX15" fmla="*/ 14630400 w 21318583"/>
                <a:gd name="connsiteY15" fmla="*/ 156754 h 18993394"/>
                <a:gd name="connsiteX16" fmla="*/ 14316892 w 21318583"/>
                <a:gd name="connsiteY16" fmla="*/ 0 h 18993394"/>
                <a:gd name="connsiteX17" fmla="*/ 13324115 w 21318583"/>
                <a:gd name="connsiteY17" fmla="*/ 1280160 h 18993394"/>
                <a:gd name="connsiteX18" fmla="*/ 15231292 w 21318583"/>
                <a:gd name="connsiteY18" fmla="*/ 3265714 h 18993394"/>
                <a:gd name="connsiteX19" fmla="*/ 15100663 w 21318583"/>
                <a:gd name="connsiteY19" fmla="*/ 3579222 h 18993394"/>
                <a:gd name="connsiteX20" fmla="*/ 14343017 w 21318583"/>
                <a:gd name="connsiteY20" fmla="*/ 4650377 h 18993394"/>
                <a:gd name="connsiteX21" fmla="*/ 13585372 w 21318583"/>
                <a:gd name="connsiteY21" fmla="*/ 5408022 h 18993394"/>
                <a:gd name="connsiteX22" fmla="*/ 10842172 w 21318583"/>
                <a:gd name="connsiteY22" fmla="*/ 7916091 h 18993394"/>
                <a:gd name="connsiteX23" fmla="*/ 10554789 w 21318583"/>
                <a:gd name="connsiteY23" fmla="*/ 7889965 h 18993394"/>
                <a:gd name="connsiteX24" fmla="*/ 8281852 w 21318583"/>
                <a:gd name="connsiteY24" fmla="*/ 5852160 h 18993394"/>
                <a:gd name="connsiteX25" fmla="*/ 6139543 w 21318583"/>
                <a:gd name="connsiteY25" fmla="*/ 3579222 h 18993394"/>
                <a:gd name="connsiteX26" fmla="*/ 6217920 w 21318583"/>
                <a:gd name="connsiteY26" fmla="*/ 3108960 h 18993394"/>
                <a:gd name="connsiteX27" fmla="*/ 8072846 w 21318583"/>
                <a:gd name="connsiteY27" fmla="*/ 1358537 h 18993394"/>
                <a:gd name="connsiteX28" fmla="*/ 7053943 w 21318583"/>
                <a:gd name="connsiteY28" fmla="*/ 26125 h 18993394"/>
                <a:gd name="connsiteX29" fmla="*/ 4781006 w 21318583"/>
                <a:gd name="connsiteY29" fmla="*/ 1907177 h 18993394"/>
                <a:gd name="connsiteX30" fmla="*/ 2952206 w 21318583"/>
                <a:gd name="connsiteY30" fmla="*/ 3840480 h 18993394"/>
                <a:gd name="connsiteX31" fmla="*/ 1828800 w 21318583"/>
                <a:gd name="connsiteY31" fmla="*/ 5538651 h 18993394"/>
                <a:gd name="connsiteX32" fmla="*/ 888275 w 21318583"/>
                <a:gd name="connsiteY32" fmla="*/ 7289074 h 18993394"/>
                <a:gd name="connsiteX33" fmla="*/ 470263 w 21318583"/>
                <a:gd name="connsiteY33" fmla="*/ 8516982 h 18993394"/>
                <a:gd name="connsiteX34" fmla="*/ 130629 w 21318583"/>
                <a:gd name="connsiteY34" fmla="*/ 9901645 h 18993394"/>
                <a:gd name="connsiteX35" fmla="*/ 156755 w 21318583"/>
                <a:gd name="connsiteY35" fmla="*/ 10528662 h 18993394"/>
                <a:gd name="connsiteX36" fmla="*/ 4833257 w 21318583"/>
                <a:gd name="connsiteY36" fmla="*/ 4781005 h 18993394"/>
                <a:gd name="connsiteX37" fmla="*/ 9353006 w 21318583"/>
                <a:gd name="connsiteY37" fmla="*/ 8673737 h 18993394"/>
                <a:gd name="connsiteX38" fmla="*/ 52252 w 21318583"/>
                <a:gd name="connsiteY38" fmla="*/ 16955588 h 18993394"/>
                <a:gd name="connsiteX39" fmla="*/ 209006 w 21318583"/>
                <a:gd name="connsiteY39" fmla="*/ 17347474 h 18993394"/>
                <a:gd name="connsiteX0" fmla="*/ 0 w 21318583"/>
                <a:gd name="connsiteY0" fmla="*/ 17060091 h 18993394"/>
                <a:gd name="connsiteX1" fmla="*/ 1776549 w 21318583"/>
                <a:gd name="connsiteY1" fmla="*/ 18993394 h 18993394"/>
                <a:gd name="connsiteX2" fmla="*/ 10685417 w 21318583"/>
                <a:gd name="connsiteY2" fmla="*/ 10189028 h 18993394"/>
                <a:gd name="connsiteX3" fmla="*/ 19646537 w 21318583"/>
                <a:gd name="connsiteY3" fmla="*/ 18993394 h 18993394"/>
                <a:gd name="connsiteX4" fmla="*/ 21318583 w 21318583"/>
                <a:gd name="connsiteY4" fmla="*/ 17060091 h 18993394"/>
                <a:gd name="connsiteX5" fmla="*/ 11861075 w 21318583"/>
                <a:gd name="connsiteY5" fmla="*/ 8725988 h 18993394"/>
                <a:gd name="connsiteX6" fmla="*/ 14604275 w 21318583"/>
                <a:gd name="connsiteY6" fmla="*/ 6113417 h 18993394"/>
                <a:gd name="connsiteX7" fmla="*/ 16067315 w 21318583"/>
                <a:gd name="connsiteY7" fmla="*/ 5042262 h 18993394"/>
                <a:gd name="connsiteX8" fmla="*/ 16720457 w 21318583"/>
                <a:gd name="connsiteY8" fmla="*/ 4859382 h 18993394"/>
                <a:gd name="connsiteX9" fmla="*/ 18209623 w 21318583"/>
                <a:gd name="connsiteY9" fmla="*/ 6400800 h 18993394"/>
                <a:gd name="connsiteX10" fmla="*/ 20822195 w 21318583"/>
                <a:gd name="connsiteY10" fmla="*/ 9718765 h 18993394"/>
                <a:gd name="connsiteX11" fmla="*/ 21318583 w 21318583"/>
                <a:gd name="connsiteY11" fmla="*/ 10424160 h 18993394"/>
                <a:gd name="connsiteX12" fmla="*/ 21057326 w 21318583"/>
                <a:gd name="connsiteY12" fmla="*/ 8595360 h 18993394"/>
                <a:gd name="connsiteX13" fmla="*/ 19345590 w 21318583"/>
                <a:gd name="connsiteY13" fmla="*/ 5006591 h 18993394"/>
                <a:gd name="connsiteX14" fmla="*/ 17138469 w 21318583"/>
                <a:gd name="connsiteY14" fmla="*/ 2377440 h 18993394"/>
                <a:gd name="connsiteX15" fmla="*/ 14630400 w 21318583"/>
                <a:gd name="connsiteY15" fmla="*/ 156754 h 18993394"/>
                <a:gd name="connsiteX16" fmla="*/ 14316892 w 21318583"/>
                <a:gd name="connsiteY16" fmla="*/ 0 h 18993394"/>
                <a:gd name="connsiteX17" fmla="*/ 13324115 w 21318583"/>
                <a:gd name="connsiteY17" fmla="*/ 1280160 h 18993394"/>
                <a:gd name="connsiteX18" fmla="*/ 15231292 w 21318583"/>
                <a:gd name="connsiteY18" fmla="*/ 3265714 h 18993394"/>
                <a:gd name="connsiteX19" fmla="*/ 15100663 w 21318583"/>
                <a:gd name="connsiteY19" fmla="*/ 3614391 h 18993394"/>
                <a:gd name="connsiteX20" fmla="*/ 14343017 w 21318583"/>
                <a:gd name="connsiteY20" fmla="*/ 4650377 h 18993394"/>
                <a:gd name="connsiteX21" fmla="*/ 13585372 w 21318583"/>
                <a:gd name="connsiteY21" fmla="*/ 5408022 h 18993394"/>
                <a:gd name="connsiteX22" fmla="*/ 10842172 w 21318583"/>
                <a:gd name="connsiteY22" fmla="*/ 7916091 h 18993394"/>
                <a:gd name="connsiteX23" fmla="*/ 10554789 w 21318583"/>
                <a:gd name="connsiteY23" fmla="*/ 7889965 h 18993394"/>
                <a:gd name="connsiteX24" fmla="*/ 8281852 w 21318583"/>
                <a:gd name="connsiteY24" fmla="*/ 5852160 h 18993394"/>
                <a:gd name="connsiteX25" fmla="*/ 6139543 w 21318583"/>
                <a:gd name="connsiteY25" fmla="*/ 3579222 h 18993394"/>
                <a:gd name="connsiteX26" fmla="*/ 6217920 w 21318583"/>
                <a:gd name="connsiteY26" fmla="*/ 3108960 h 18993394"/>
                <a:gd name="connsiteX27" fmla="*/ 8072846 w 21318583"/>
                <a:gd name="connsiteY27" fmla="*/ 1358537 h 18993394"/>
                <a:gd name="connsiteX28" fmla="*/ 7053943 w 21318583"/>
                <a:gd name="connsiteY28" fmla="*/ 26125 h 18993394"/>
                <a:gd name="connsiteX29" fmla="*/ 4781006 w 21318583"/>
                <a:gd name="connsiteY29" fmla="*/ 1907177 h 18993394"/>
                <a:gd name="connsiteX30" fmla="*/ 2952206 w 21318583"/>
                <a:gd name="connsiteY30" fmla="*/ 3840480 h 18993394"/>
                <a:gd name="connsiteX31" fmla="*/ 1828800 w 21318583"/>
                <a:gd name="connsiteY31" fmla="*/ 5538651 h 18993394"/>
                <a:gd name="connsiteX32" fmla="*/ 888275 w 21318583"/>
                <a:gd name="connsiteY32" fmla="*/ 7289074 h 18993394"/>
                <a:gd name="connsiteX33" fmla="*/ 470263 w 21318583"/>
                <a:gd name="connsiteY33" fmla="*/ 8516982 h 18993394"/>
                <a:gd name="connsiteX34" fmla="*/ 130629 w 21318583"/>
                <a:gd name="connsiteY34" fmla="*/ 9901645 h 18993394"/>
                <a:gd name="connsiteX35" fmla="*/ 156755 w 21318583"/>
                <a:gd name="connsiteY35" fmla="*/ 10528662 h 18993394"/>
                <a:gd name="connsiteX36" fmla="*/ 4833257 w 21318583"/>
                <a:gd name="connsiteY36" fmla="*/ 4781005 h 18993394"/>
                <a:gd name="connsiteX37" fmla="*/ 9353006 w 21318583"/>
                <a:gd name="connsiteY37" fmla="*/ 8673737 h 18993394"/>
                <a:gd name="connsiteX38" fmla="*/ 52252 w 21318583"/>
                <a:gd name="connsiteY38" fmla="*/ 16955588 h 18993394"/>
                <a:gd name="connsiteX39" fmla="*/ 209006 w 21318583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20822195 w 21336168"/>
                <a:gd name="connsiteY10" fmla="*/ 9718765 h 18993394"/>
                <a:gd name="connsiteX11" fmla="*/ 21336168 w 21336168"/>
                <a:gd name="connsiteY11" fmla="*/ 10494498 h 18993394"/>
                <a:gd name="connsiteX12" fmla="*/ 21057326 w 21336168"/>
                <a:gd name="connsiteY12" fmla="*/ 8595360 h 18993394"/>
                <a:gd name="connsiteX13" fmla="*/ 19345590 w 21336168"/>
                <a:gd name="connsiteY13" fmla="*/ 5006591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57326 w 21336168"/>
                <a:gd name="connsiteY12" fmla="*/ 8595360 h 18993394"/>
                <a:gd name="connsiteX13" fmla="*/ 19345590 w 21336168"/>
                <a:gd name="connsiteY13" fmla="*/ 5006591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45590 w 21336168"/>
                <a:gd name="connsiteY13" fmla="*/ 5006591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593479 w 21336168"/>
                <a:gd name="connsiteY36" fmla="*/ 7571433 h 18993394"/>
                <a:gd name="connsiteX37" fmla="*/ 4833257 w 21336168"/>
                <a:gd name="connsiteY37" fmla="*/ 4781005 h 18993394"/>
                <a:gd name="connsiteX38" fmla="*/ 9353006 w 21336168"/>
                <a:gd name="connsiteY38" fmla="*/ 8673737 h 18993394"/>
                <a:gd name="connsiteX39" fmla="*/ 52252 w 21336168"/>
                <a:gd name="connsiteY39" fmla="*/ 16955588 h 18993394"/>
                <a:gd name="connsiteX40" fmla="*/ 209006 w 21336168"/>
                <a:gd name="connsiteY40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9353006 w 21336168"/>
                <a:gd name="connsiteY38" fmla="*/ 8673737 h 18993394"/>
                <a:gd name="connsiteX39" fmla="*/ 52252 w 21336168"/>
                <a:gd name="connsiteY39" fmla="*/ 16955588 h 18993394"/>
                <a:gd name="connsiteX40" fmla="*/ 209006 w 21336168"/>
                <a:gd name="connsiteY40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270987 w 21336168"/>
                <a:gd name="connsiteY38" fmla="*/ 6850463 h 18993394"/>
                <a:gd name="connsiteX39" fmla="*/ 9353006 w 21336168"/>
                <a:gd name="connsiteY39" fmla="*/ 8673737 h 18993394"/>
                <a:gd name="connsiteX40" fmla="*/ 52252 w 21336168"/>
                <a:gd name="connsiteY40" fmla="*/ 16955588 h 18993394"/>
                <a:gd name="connsiteX41" fmla="*/ 209006 w 21336168"/>
                <a:gd name="connsiteY41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353006 w 21336168"/>
                <a:gd name="connsiteY39" fmla="*/ 8673737 h 18993394"/>
                <a:gd name="connsiteX40" fmla="*/ 52252 w 21336168"/>
                <a:gd name="connsiteY40" fmla="*/ 16955588 h 18993394"/>
                <a:gd name="connsiteX41" fmla="*/ 209006 w 21336168"/>
                <a:gd name="connsiteY41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353006 w 21336168"/>
                <a:gd name="connsiteY39" fmla="*/ 8673737 h 18993394"/>
                <a:gd name="connsiteX40" fmla="*/ 4598125 w 21336168"/>
                <a:gd name="connsiteY40" fmla="*/ 12864402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353006 w 21336168"/>
                <a:gd name="connsiteY39" fmla="*/ 8673737 h 18993394"/>
                <a:gd name="connsiteX40" fmla="*/ 4826725 w 21336168"/>
                <a:gd name="connsiteY40" fmla="*/ 13022664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440929 w 21336168"/>
                <a:gd name="connsiteY39" fmla="*/ 8796829 h 18993394"/>
                <a:gd name="connsiteX40" fmla="*/ 4826725 w 21336168"/>
                <a:gd name="connsiteY40" fmla="*/ 13022664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440929 w 21336168"/>
                <a:gd name="connsiteY39" fmla="*/ 8796829 h 18993394"/>
                <a:gd name="connsiteX40" fmla="*/ 4826725 w 21336168"/>
                <a:gd name="connsiteY40" fmla="*/ 13022664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400228 h 18993394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685417 w 21336168"/>
                <a:gd name="connsiteY2" fmla="*/ 10189028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156755 w 21336168"/>
                <a:gd name="connsiteY35" fmla="*/ 105286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96829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738171 w 21336168"/>
                <a:gd name="connsiteY2" fmla="*/ 10294536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156755 w 21336168"/>
                <a:gd name="connsiteY35" fmla="*/ 105286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96829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738171 w 21336168"/>
                <a:gd name="connsiteY2" fmla="*/ 10294536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156755 w 21336168"/>
                <a:gd name="connsiteY35" fmla="*/ 105286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26490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738171 w 21336168"/>
                <a:gd name="connsiteY2" fmla="*/ 10294536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80555 w 21336168"/>
                <a:gd name="connsiteY35" fmla="*/ 104524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26490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336168" h="19063732">
                  <a:moveTo>
                    <a:pt x="0" y="17060091"/>
                  </a:moveTo>
                  <a:lnTo>
                    <a:pt x="1706211" y="19063732"/>
                  </a:lnTo>
                  <a:lnTo>
                    <a:pt x="10738171" y="10294536"/>
                  </a:lnTo>
                  <a:lnTo>
                    <a:pt x="19646537" y="18993394"/>
                  </a:lnTo>
                  <a:lnTo>
                    <a:pt x="21318583" y="17060091"/>
                  </a:lnTo>
                  <a:lnTo>
                    <a:pt x="11861075" y="8725988"/>
                  </a:lnTo>
                  <a:lnTo>
                    <a:pt x="14604275" y="6113417"/>
                  </a:lnTo>
                  <a:lnTo>
                    <a:pt x="16067315" y="5042262"/>
                  </a:lnTo>
                  <a:lnTo>
                    <a:pt x="16720457" y="4859382"/>
                  </a:lnTo>
                  <a:lnTo>
                    <a:pt x="18209623" y="6400800"/>
                  </a:lnTo>
                  <a:lnTo>
                    <a:pt x="19819873" y="8311996"/>
                  </a:lnTo>
                  <a:lnTo>
                    <a:pt x="21336168" y="10494498"/>
                  </a:lnTo>
                  <a:lnTo>
                    <a:pt x="21022157" y="8665699"/>
                  </a:lnTo>
                  <a:cubicBezTo>
                    <a:pt x="20457440" y="7457719"/>
                    <a:pt x="20103740" y="6249740"/>
                    <a:pt x="19328006" y="5041760"/>
                  </a:cubicBezTo>
                  <a:lnTo>
                    <a:pt x="17138469" y="2377440"/>
                  </a:lnTo>
                  <a:lnTo>
                    <a:pt x="14630400" y="156754"/>
                  </a:lnTo>
                  <a:lnTo>
                    <a:pt x="14316892" y="0"/>
                  </a:lnTo>
                  <a:lnTo>
                    <a:pt x="13306531" y="1403253"/>
                  </a:lnTo>
                  <a:lnTo>
                    <a:pt x="15196122" y="3195375"/>
                  </a:lnTo>
                  <a:lnTo>
                    <a:pt x="15100663" y="3614391"/>
                  </a:lnTo>
                  <a:lnTo>
                    <a:pt x="14343017" y="4650377"/>
                  </a:lnTo>
                  <a:lnTo>
                    <a:pt x="13585372" y="5408022"/>
                  </a:lnTo>
                  <a:lnTo>
                    <a:pt x="10842172" y="7916091"/>
                  </a:lnTo>
                  <a:lnTo>
                    <a:pt x="10554789" y="7889965"/>
                  </a:lnTo>
                  <a:lnTo>
                    <a:pt x="8281852" y="5852160"/>
                  </a:lnTo>
                  <a:lnTo>
                    <a:pt x="6139543" y="3579222"/>
                  </a:lnTo>
                  <a:lnTo>
                    <a:pt x="6217920" y="3108960"/>
                  </a:lnTo>
                  <a:lnTo>
                    <a:pt x="8072846" y="1358537"/>
                  </a:lnTo>
                  <a:lnTo>
                    <a:pt x="7053943" y="26125"/>
                  </a:lnTo>
                  <a:lnTo>
                    <a:pt x="4781006" y="1907177"/>
                  </a:lnTo>
                  <a:lnTo>
                    <a:pt x="2952206" y="3840480"/>
                  </a:lnTo>
                  <a:lnTo>
                    <a:pt x="1828800" y="5538651"/>
                  </a:lnTo>
                  <a:lnTo>
                    <a:pt x="888275" y="7289074"/>
                  </a:lnTo>
                  <a:lnTo>
                    <a:pt x="470263" y="8516982"/>
                  </a:lnTo>
                  <a:lnTo>
                    <a:pt x="130629" y="9901645"/>
                  </a:lnTo>
                  <a:lnTo>
                    <a:pt x="80555" y="10452462"/>
                  </a:lnTo>
                  <a:lnTo>
                    <a:pt x="2276956" y="7325248"/>
                  </a:lnTo>
                  <a:lnTo>
                    <a:pt x="4833257" y="4781005"/>
                  </a:lnTo>
                  <a:lnTo>
                    <a:pt x="7482002" y="6744955"/>
                  </a:lnTo>
                  <a:lnTo>
                    <a:pt x="9440929" y="8726490"/>
                  </a:lnTo>
                  <a:lnTo>
                    <a:pt x="4826725" y="13022664"/>
                  </a:lnTo>
                  <a:lnTo>
                    <a:pt x="52252" y="16955588"/>
                  </a:lnTo>
                  <a:lnTo>
                    <a:pt x="209006" y="17400228"/>
                  </a:ln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1238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1406434" y="18786405"/>
            <a:ext cx="15112605" cy="1234223"/>
            <a:chOff x="14432566" y="27344170"/>
            <a:chExt cx="13708442" cy="933347"/>
          </a:xfrm>
        </p:grpSpPr>
        <p:sp>
          <p:nvSpPr>
            <p:cNvPr id="44" name="CaixaDeTexto 43"/>
            <p:cNvSpPr txBox="1"/>
            <p:nvPr/>
          </p:nvSpPr>
          <p:spPr>
            <a:xfrm>
              <a:off x="15727240" y="27344170"/>
              <a:ext cx="11191241" cy="901073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b="1" dirty="0" smtClean="0">
                  <a:solidFill>
                    <a:srgbClr val="E7E6E6">
                      <a:lumMod val="10000"/>
                    </a:srgbClr>
                  </a:solidFill>
                </a:rPr>
                <a:t>Palestras</a:t>
              </a:r>
              <a:endParaRPr lang="pt-BR" sz="8000" b="1" dirty="0" smtClean="0">
                <a:solidFill>
                  <a:srgbClr val="E7E6E6">
                    <a:lumMod val="10000"/>
                  </a:srgbClr>
                </a:solidFill>
              </a:endParaRPr>
            </a:p>
          </p:txBody>
        </p:sp>
        <p:sp>
          <p:nvSpPr>
            <p:cNvPr id="45" name="Forma livre 44"/>
            <p:cNvSpPr/>
            <p:nvPr/>
          </p:nvSpPr>
          <p:spPr>
            <a:xfrm>
              <a:off x="14432566" y="27439982"/>
              <a:ext cx="1000362" cy="837535"/>
            </a:xfrm>
            <a:custGeom>
              <a:avLst/>
              <a:gdLst>
                <a:gd name="connsiteX0" fmla="*/ 0 w 21318583"/>
                <a:gd name="connsiteY0" fmla="*/ 17060091 h 18993394"/>
                <a:gd name="connsiteX1" fmla="*/ 1776549 w 21318583"/>
                <a:gd name="connsiteY1" fmla="*/ 18993394 h 18993394"/>
                <a:gd name="connsiteX2" fmla="*/ 10685417 w 21318583"/>
                <a:gd name="connsiteY2" fmla="*/ 10189028 h 18993394"/>
                <a:gd name="connsiteX3" fmla="*/ 19646537 w 21318583"/>
                <a:gd name="connsiteY3" fmla="*/ 18993394 h 18993394"/>
                <a:gd name="connsiteX4" fmla="*/ 21318583 w 21318583"/>
                <a:gd name="connsiteY4" fmla="*/ 17060091 h 18993394"/>
                <a:gd name="connsiteX5" fmla="*/ 11861075 w 21318583"/>
                <a:gd name="connsiteY5" fmla="*/ 8725988 h 18993394"/>
                <a:gd name="connsiteX6" fmla="*/ 14604275 w 21318583"/>
                <a:gd name="connsiteY6" fmla="*/ 6113417 h 18993394"/>
                <a:gd name="connsiteX7" fmla="*/ 16067315 w 21318583"/>
                <a:gd name="connsiteY7" fmla="*/ 5042262 h 18993394"/>
                <a:gd name="connsiteX8" fmla="*/ 16720457 w 21318583"/>
                <a:gd name="connsiteY8" fmla="*/ 4859382 h 18993394"/>
                <a:gd name="connsiteX9" fmla="*/ 18209623 w 21318583"/>
                <a:gd name="connsiteY9" fmla="*/ 6400800 h 18993394"/>
                <a:gd name="connsiteX10" fmla="*/ 20822195 w 21318583"/>
                <a:gd name="connsiteY10" fmla="*/ 9718765 h 18993394"/>
                <a:gd name="connsiteX11" fmla="*/ 21318583 w 21318583"/>
                <a:gd name="connsiteY11" fmla="*/ 10424160 h 18993394"/>
                <a:gd name="connsiteX12" fmla="*/ 21057326 w 21318583"/>
                <a:gd name="connsiteY12" fmla="*/ 8595360 h 18993394"/>
                <a:gd name="connsiteX13" fmla="*/ 19855543 w 21318583"/>
                <a:gd name="connsiteY13" fmla="*/ 6008914 h 18993394"/>
                <a:gd name="connsiteX14" fmla="*/ 17138469 w 21318583"/>
                <a:gd name="connsiteY14" fmla="*/ 2377440 h 18993394"/>
                <a:gd name="connsiteX15" fmla="*/ 14630400 w 21318583"/>
                <a:gd name="connsiteY15" fmla="*/ 156754 h 18993394"/>
                <a:gd name="connsiteX16" fmla="*/ 14316892 w 21318583"/>
                <a:gd name="connsiteY16" fmla="*/ 0 h 18993394"/>
                <a:gd name="connsiteX17" fmla="*/ 13324115 w 21318583"/>
                <a:gd name="connsiteY17" fmla="*/ 1280160 h 18993394"/>
                <a:gd name="connsiteX18" fmla="*/ 15231292 w 21318583"/>
                <a:gd name="connsiteY18" fmla="*/ 3265714 h 18993394"/>
                <a:gd name="connsiteX19" fmla="*/ 15100663 w 21318583"/>
                <a:gd name="connsiteY19" fmla="*/ 3579222 h 18993394"/>
                <a:gd name="connsiteX20" fmla="*/ 14343017 w 21318583"/>
                <a:gd name="connsiteY20" fmla="*/ 4650377 h 18993394"/>
                <a:gd name="connsiteX21" fmla="*/ 13585372 w 21318583"/>
                <a:gd name="connsiteY21" fmla="*/ 5408022 h 18993394"/>
                <a:gd name="connsiteX22" fmla="*/ 10842172 w 21318583"/>
                <a:gd name="connsiteY22" fmla="*/ 7916091 h 18993394"/>
                <a:gd name="connsiteX23" fmla="*/ 10554789 w 21318583"/>
                <a:gd name="connsiteY23" fmla="*/ 7889965 h 18993394"/>
                <a:gd name="connsiteX24" fmla="*/ 8281852 w 21318583"/>
                <a:gd name="connsiteY24" fmla="*/ 5852160 h 18993394"/>
                <a:gd name="connsiteX25" fmla="*/ 6139543 w 21318583"/>
                <a:gd name="connsiteY25" fmla="*/ 3579222 h 18993394"/>
                <a:gd name="connsiteX26" fmla="*/ 6217920 w 21318583"/>
                <a:gd name="connsiteY26" fmla="*/ 3108960 h 18993394"/>
                <a:gd name="connsiteX27" fmla="*/ 8072846 w 21318583"/>
                <a:gd name="connsiteY27" fmla="*/ 1358537 h 18993394"/>
                <a:gd name="connsiteX28" fmla="*/ 7053943 w 21318583"/>
                <a:gd name="connsiteY28" fmla="*/ 26125 h 18993394"/>
                <a:gd name="connsiteX29" fmla="*/ 4781006 w 21318583"/>
                <a:gd name="connsiteY29" fmla="*/ 1907177 h 18993394"/>
                <a:gd name="connsiteX30" fmla="*/ 2952206 w 21318583"/>
                <a:gd name="connsiteY30" fmla="*/ 3840480 h 18993394"/>
                <a:gd name="connsiteX31" fmla="*/ 1828800 w 21318583"/>
                <a:gd name="connsiteY31" fmla="*/ 5538651 h 18993394"/>
                <a:gd name="connsiteX32" fmla="*/ 888275 w 21318583"/>
                <a:gd name="connsiteY32" fmla="*/ 7289074 h 18993394"/>
                <a:gd name="connsiteX33" fmla="*/ 470263 w 21318583"/>
                <a:gd name="connsiteY33" fmla="*/ 8516982 h 18993394"/>
                <a:gd name="connsiteX34" fmla="*/ 130629 w 21318583"/>
                <a:gd name="connsiteY34" fmla="*/ 9901645 h 18993394"/>
                <a:gd name="connsiteX35" fmla="*/ 156755 w 21318583"/>
                <a:gd name="connsiteY35" fmla="*/ 10528662 h 18993394"/>
                <a:gd name="connsiteX36" fmla="*/ 4833257 w 21318583"/>
                <a:gd name="connsiteY36" fmla="*/ 4781005 h 18993394"/>
                <a:gd name="connsiteX37" fmla="*/ 9353006 w 21318583"/>
                <a:gd name="connsiteY37" fmla="*/ 8673737 h 18993394"/>
                <a:gd name="connsiteX38" fmla="*/ 52252 w 21318583"/>
                <a:gd name="connsiteY38" fmla="*/ 16955588 h 18993394"/>
                <a:gd name="connsiteX39" fmla="*/ 209006 w 21318583"/>
                <a:gd name="connsiteY39" fmla="*/ 17347474 h 18993394"/>
                <a:gd name="connsiteX0" fmla="*/ 0 w 21318583"/>
                <a:gd name="connsiteY0" fmla="*/ 17060091 h 18993394"/>
                <a:gd name="connsiteX1" fmla="*/ 1776549 w 21318583"/>
                <a:gd name="connsiteY1" fmla="*/ 18993394 h 18993394"/>
                <a:gd name="connsiteX2" fmla="*/ 10685417 w 21318583"/>
                <a:gd name="connsiteY2" fmla="*/ 10189028 h 18993394"/>
                <a:gd name="connsiteX3" fmla="*/ 19646537 w 21318583"/>
                <a:gd name="connsiteY3" fmla="*/ 18993394 h 18993394"/>
                <a:gd name="connsiteX4" fmla="*/ 21318583 w 21318583"/>
                <a:gd name="connsiteY4" fmla="*/ 17060091 h 18993394"/>
                <a:gd name="connsiteX5" fmla="*/ 11861075 w 21318583"/>
                <a:gd name="connsiteY5" fmla="*/ 8725988 h 18993394"/>
                <a:gd name="connsiteX6" fmla="*/ 14604275 w 21318583"/>
                <a:gd name="connsiteY6" fmla="*/ 6113417 h 18993394"/>
                <a:gd name="connsiteX7" fmla="*/ 16067315 w 21318583"/>
                <a:gd name="connsiteY7" fmla="*/ 5042262 h 18993394"/>
                <a:gd name="connsiteX8" fmla="*/ 16720457 w 21318583"/>
                <a:gd name="connsiteY8" fmla="*/ 4859382 h 18993394"/>
                <a:gd name="connsiteX9" fmla="*/ 18209623 w 21318583"/>
                <a:gd name="connsiteY9" fmla="*/ 6400800 h 18993394"/>
                <a:gd name="connsiteX10" fmla="*/ 20822195 w 21318583"/>
                <a:gd name="connsiteY10" fmla="*/ 9718765 h 18993394"/>
                <a:gd name="connsiteX11" fmla="*/ 21318583 w 21318583"/>
                <a:gd name="connsiteY11" fmla="*/ 10424160 h 18993394"/>
                <a:gd name="connsiteX12" fmla="*/ 21057326 w 21318583"/>
                <a:gd name="connsiteY12" fmla="*/ 8595360 h 18993394"/>
                <a:gd name="connsiteX13" fmla="*/ 19345590 w 21318583"/>
                <a:gd name="connsiteY13" fmla="*/ 5006591 h 18993394"/>
                <a:gd name="connsiteX14" fmla="*/ 17138469 w 21318583"/>
                <a:gd name="connsiteY14" fmla="*/ 2377440 h 18993394"/>
                <a:gd name="connsiteX15" fmla="*/ 14630400 w 21318583"/>
                <a:gd name="connsiteY15" fmla="*/ 156754 h 18993394"/>
                <a:gd name="connsiteX16" fmla="*/ 14316892 w 21318583"/>
                <a:gd name="connsiteY16" fmla="*/ 0 h 18993394"/>
                <a:gd name="connsiteX17" fmla="*/ 13324115 w 21318583"/>
                <a:gd name="connsiteY17" fmla="*/ 1280160 h 18993394"/>
                <a:gd name="connsiteX18" fmla="*/ 15231292 w 21318583"/>
                <a:gd name="connsiteY18" fmla="*/ 3265714 h 18993394"/>
                <a:gd name="connsiteX19" fmla="*/ 15100663 w 21318583"/>
                <a:gd name="connsiteY19" fmla="*/ 3579222 h 18993394"/>
                <a:gd name="connsiteX20" fmla="*/ 14343017 w 21318583"/>
                <a:gd name="connsiteY20" fmla="*/ 4650377 h 18993394"/>
                <a:gd name="connsiteX21" fmla="*/ 13585372 w 21318583"/>
                <a:gd name="connsiteY21" fmla="*/ 5408022 h 18993394"/>
                <a:gd name="connsiteX22" fmla="*/ 10842172 w 21318583"/>
                <a:gd name="connsiteY22" fmla="*/ 7916091 h 18993394"/>
                <a:gd name="connsiteX23" fmla="*/ 10554789 w 21318583"/>
                <a:gd name="connsiteY23" fmla="*/ 7889965 h 18993394"/>
                <a:gd name="connsiteX24" fmla="*/ 8281852 w 21318583"/>
                <a:gd name="connsiteY24" fmla="*/ 5852160 h 18993394"/>
                <a:gd name="connsiteX25" fmla="*/ 6139543 w 21318583"/>
                <a:gd name="connsiteY25" fmla="*/ 3579222 h 18993394"/>
                <a:gd name="connsiteX26" fmla="*/ 6217920 w 21318583"/>
                <a:gd name="connsiteY26" fmla="*/ 3108960 h 18993394"/>
                <a:gd name="connsiteX27" fmla="*/ 8072846 w 21318583"/>
                <a:gd name="connsiteY27" fmla="*/ 1358537 h 18993394"/>
                <a:gd name="connsiteX28" fmla="*/ 7053943 w 21318583"/>
                <a:gd name="connsiteY28" fmla="*/ 26125 h 18993394"/>
                <a:gd name="connsiteX29" fmla="*/ 4781006 w 21318583"/>
                <a:gd name="connsiteY29" fmla="*/ 1907177 h 18993394"/>
                <a:gd name="connsiteX30" fmla="*/ 2952206 w 21318583"/>
                <a:gd name="connsiteY30" fmla="*/ 3840480 h 18993394"/>
                <a:gd name="connsiteX31" fmla="*/ 1828800 w 21318583"/>
                <a:gd name="connsiteY31" fmla="*/ 5538651 h 18993394"/>
                <a:gd name="connsiteX32" fmla="*/ 888275 w 21318583"/>
                <a:gd name="connsiteY32" fmla="*/ 7289074 h 18993394"/>
                <a:gd name="connsiteX33" fmla="*/ 470263 w 21318583"/>
                <a:gd name="connsiteY33" fmla="*/ 8516982 h 18993394"/>
                <a:gd name="connsiteX34" fmla="*/ 130629 w 21318583"/>
                <a:gd name="connsiteY34" fmla="*/ 9901645 h 18993394"/>
                <a:gd name="connsiteX35" fmla="*/ 156755 w 21318583"/>
                <a:gd name="connsiteY35" fmla="*/ 10528662 h 18993394"/>
                <a:gd name="connsiteX36" fmla="*/ 4833257 w 21318583"/>
                <a:gd name="connsiteY36" fmla="*/ 4781005 h 18993394"/>
                <a:gd name="connsiteX37" fmla="*/ 9353006 w 21318583"/>
                <a:gd name="connsiteY37" fmla="*/ 8673737 h 18993394"/>
                <a:gd name="connsiteX38" fmla="*/ 52252 w 21318583"/>
                <a:gd name="connsiteY38" fmla="*/ 16955588 h 18993394"/>
                <a:gd name="connsiteX39" fmla="*/ 209006 w 21318583"/>
                <a:gd name="connsiteY39" fmla="*/ 17347474 h 18993394"/>
                <a:gd name="connsiteX0" fmla="*/ 0 w 21318583"/>
                <a:gd name="connsiteY0" fmla="*/ 17060091 h 18993394"/>
                <a:gd name="connsiteX1" fmla="*/ 1776549 w 21318583"/>
                <a:gd name="connsiteY1" fmla="*/ 18993394 h 18993394"/>
                <a:gd name="connsiteX2" fmla="*/ 10685417 w 21318583"/>
                <a:gd name="connsiteY2" fmla="*/ 10189028 h 18993394"/>
                <a:gd name="connsiteX3" fmla="*/ 19646537 w 21318583"/>
                <a:gd name="connsiteY3" fmla="*/ 18993394 h 18993394"/>
                <a:gd name="connsiteX4" fmla="*/ 21318583 w 21318583"/>
                <a:gd name="connsiteY4" fmla="*/ 17060091 h 18993394"/>
                <a:gd name="connsiteX5" fmla="*/ 11861075 w 21318583"/>
                <a:gd name="connsiteY5" fmla="*/ 8725988 h 18993394"/>
                <a:gd name="connsiteX6" fmla="*/ 14604275 w 21318583"/>
                <a:gd name="connsiteY6" fmla="*/ 6113417 h 18993394"/>
                <a:gd name="connsiteX7" fmla="*/ 16067315 w 21318583"/>
                <a:gd name="connsiteY7" fmla="*/ 5042262 h 18993394"/>
                <a:gd name="connsiteX8" fmla="*/ 16720457 w 21318583"/>
                <a:gd name="connsiteY8" fmla="*/ 4859382 h 18993394"/>
                <a:gd name="connsiteX9" fmla="*/ 18209623 w 21318583"/>
                <a:gd name="connsiteY9" fmla="*/ 6400800 h 18993394"/>
                <a:gd name="connsiteX10" fmla="*/ 20822195 w 21318583"/>
                <a:gd name="connsiteY10" fmla="*/ 9718765 h 18993394"/>
                <a:gd name="connsiteX11" fmla="*/ 21318583 w 21318583"/>
                <a:gd name="connsiteY11" fmla="*/ 10424160 h 18993394"/>
                <a:gd name="connsiteX12" fmla="*/ 21057326 w 21318583"/>
                <a:gd name="connsiteY12" fmla="*/ 8595360 h 18993394"/>
                <a:gd name="connsiteX13" fmla="*/ 19345590 w 21318583"/>
                <a:gd name="connsiteY13" fmla="*/ 5006591 h 18993394"/>
                <a:gd name="connsiteX14" fmla="*/ 17138469 w 21318583"/>
                <a:gd name="connsiteY14" fmla="*/ 2377440 h 18993394"/>
                <a:gd name="connsiteX15" fmla="*/ 14630400 w 21318583"/>
                <a:gd name="connsiteY15" fmla="*/ 156754 h 18993394"/>
                <a:gd name="connsiteX16" fmla="*/ 14316892 w 21318583"/>
                <a:gd name="connsiteY16" fmla="*/ 0 h 18993394"/>
                <a:gd name="connsiteX17" fmla="*/ 13324115 w 21318583"/>
                <a:gd name="connsiteY17" fmla="*/ 1280160 h 18993394"/>
                <a:gd name="connsiteX18" fmla="*/ 15231292 w 21318583"/>
                <a:gd name="connsiteY18" fmla="*/ 3265714 h 18993394"/>
                <a:gd name="connsiteX19" fmla="*/ 15100663 w 21318583"/>
                <a:gd name="connsiteY19" fmla="*/ 3614391 h 18993394"/>
                <a:gd name="connsiteX20" fmla="*/ 14343017 w 21318583"/>
                <a:gd name="connsiteY20" fmla="*/ 4650377 h 18993394"/>
                <a:gd name="connsiteX21" fmla="*/ 13585372 w 21318583"/>
                <a:gd name="connsiteY21" fmla="*/ 5408022 h 18993394"/>
                <a:gd name="connsiteX22" fmla="*/ 10842172 w 21318583"/>
                <a:gd name="connsiteY22" fmla="*/ 7916091 h 18993394"/>
                <a:gd name="connsiteX23" fmla="*/ 10554789 w 21318583"/>
                <a:gd name="connsiteY23" fmla="*/ 7889965 h 18993394"/>
                <a:gd name="connsiteX24" fmla="*/ 8281852 w 21318583"/>
                <a:gd name="connsiteY24" fmla="*/ 5852160 h 18993394"/>
                <a:gd name="connsiteX25" fmla="*/ 6139543 w 21318583"/>
                <a:gd name="connsiteY25" fmla="*/ 3579222 h 18993394"/>
                <a:gd name="connsiteX26" fmla="*/ 6217920 w 21318583"/>
                <a:gd name="connsiteY26" fmla="*/ 3108960 h 18993394"/>
                <a:gd name="connsiteX27" fmla="*/ 8072846 w 21318583"/>
                <a:gd name="connsiteY27" fmla="*/ 1358537 h 18993394"/>
                <a:gd name="connsiteX28" fmla="*/ 7053943 w 21318583"/>
                <a:gd name="connsiteY28" fmla="*/ 26125 h 18993394"/>
                <a:gd name="connsiteX29" fmla="*/ 4781006 w 21318583"/>
                <a:gd name="connsiteY29" fmla="*/ 1907177 h 18993394"/>
                <a:gd name="connsiteX30" fmla="*/ 2952206 w 21318583"/>
                <a:gd name="connsiteY30" fmla="*/ 3840480 h 18993394"/>
                <a:gd name="connsiteX31" fmla="*/ 1828800 w 21318583"/>
                <a:gd name="connsiteY31" fmla="*/ 5538651 h 18993394"/>
                <a:gd name="connsiteX32" fmla="*/ 888275 w 21318583"/>
                <a:gd name="connsiteY32" fmla="*/ 7289074 h 18993394"/>
                <a:gd name="connsiteX33" fmla="*/ 470263 w 21318583"/>
                <a:gd name="connsiteY33" fmla="*/ 8516982 h 18993394"/>
                <a:gd name="connsiteX34" fmla="*/ 130629 w 21318583"/>
                <a:gd name="connsiteY34" fmla="*/ 9901645 h 18993394"/>
                <a:gd name="connsiteX35" fmla="*/ 156755 w 21318583"/>
                <a:gd name="connsiteY35" fmla="*/ 10528662 h 18993394"/>
                <a:gd name="connsiteX36" fmla="*/ 4833257 w 21318583"/>
                <a:gd name="connsiteY36" fmla="*/ 4781005 h 18993394"/>
                <a:gd name="connsiteX37" fmla="*/ 9353006 w 21318583"/>
                <a:gd name="connsiteY37" fmla="*/ 8673737 h 18993394"/>
                <a:gd name="connsiteX38" fmla="*/ 52252 w 21318583"/>
                <a:gd name="connsiteY38" fmla="*/ 16955588 h 18993394"/>
                <a:gd name="connsiteX39" fmla="*/ 209006 w 21318583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20822195 w 21336168"/>
                <a:gd name="connsiteY10" fmla="*/ 9718765 h 18993394"/>
                <a:gd name="connsiteX11" fmla="*/ 21336168 w 21336168"/>
                <a:gd name="connsiteY11" fmla="*/ 10494498 h 18993394"/>
                <a:gd name="connsiteX12" fmla="*/ 21057326 w 21336168"/>
                <a:gd name="connsiteY12" fmla="*/ 8595360 h 18993394"/>
                <a:gd name="connsiteX13" fmla="*/ 19345590 w 21336168"/>
                <a:gd name="connsiteY13" fmla="*/ 5006591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57326 w 21336168"/>
                <a:gd name="connsiteY12" fmla="*/ 8595360 h 18993394"/>
                <a:gd name="connsiteX13" fmla="*/ 19345590 w 21336168"/>
                <a:gd name="connsiteY13" fmla="*/ 5006591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45590 w 21336168"/>
                <a:gd name="connsiteY13" fmla="*/ 5006591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593479 w 21336168"/>
                <a:gd name="connsiteY36" fmla="*/ 7571433 h 18993394"/>
                <a:gd name="connsiteX37" fmla="*/ 4833257 w 21336168"/>
                <a:gd name="connsiteY37" fmla="*/ 4781005 h 18993394"/>
                <a:gd name="connsiteX38" fmla="*/ 9353006 w 21336168"/>
                <a:gd name="connsiteY38" fmla="*/ 8673737 h 18993394"/>
                <a:gd name="connsiteX39" fmla="*/ 52252 w 21336168"/>
                <a:gd name="connsiteY39" fmla="*/ 16955588 h 18993394"/>
                <a:gd name="connsiteX40" fmla="*/ 209006 w 21336168"/>
                <a:gd name="connsiteY40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9353006 w 21336168"/>
                <a:gd name="connsiteY38" fmla="*/ 8673737 h 18993394"/>
                <a:gd name="connsiteX39" fmla="*/ 52252 w 21336168"/>
                <a:gd name="connsiteY39" fmla="*/ 16955588 h 18993394"/>
                <a:gd name="connsiteX40" fmla="*/ 209006 w 21336168"/>
                <a:gd name="connsiteY40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270987 w 21336168"/>
                <a:gd name="connsiteY38" fmla="*/ 6850463 h 18993394"/>
                <a:gd name="connsiteX39" fmla="*/ 9353006 w 21336168"/>
                <a:gd name="connsiteY39" fmla="*/ 8673737 h 18993394"/>
                <a:gd name="connsiteX40" fmla="*/ 52252 w 21336168"/>
                <a:gd name="connsiteY40" fmla="*/ 16955588 h 18993394"/>
                <a:gd name="connsiteX41" fmla="*/ 209006 w 21336168"/>
                <a:gd name="connsiteY41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353006 w 21336168"/>
                <a:gd name="connsiteY39" fmla="*/ 8673737 h 18993394"/>
                <a:gd name="connsiteX40" fmla="*/ 52252 w 21336168"/>
                <a:gd name="connsiteY40" fmla="*/ 16955588 h 18993394"/>
                <a:gd name="connsiteX41" fmla="*/ 209006 w 21336168"/>
                <a:gd name="connsiteY41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353006 w 21336168"/>
                <a:gd name="connsiteY39" fmla="*/ 8673737 h 18993394"/>
                <a:gd name="connsiteX40" fmla="*/ 4598125 w 21336168"/>
                <a:gd name="connsiteY40" fmla="*/ 12864402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353006 w 21336168"/>
                <a:gd name="connsiteY39" fmla="*/ 8673737 h 18993394"/>
                <a:gd name="connsiteX40" fmla="*/ 4826725 w 21336168"/>
                <a:gd name="connsiteY40" fmla="*/ 13022664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440929 w 21336168"/>
                <a:gd name="connsiteY39" fmla="*/ 8796829 h 18993394"/>
                <a:gd name="connsiteX40" fmla="*/ 4826725 w 21336168"/>
                <a:gd name="connsiteY40" fmla="*/ 13022664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440929 w 21336168"/>
                <a:gd name="connsiteY39" fmla="*/ 8796829 h 18993394"/>
                <a:gd name="connsiteX40" fmla="*/ 4826725 w 21336168"/>
                <a:gd name="connsiteY40" fmla="*/ 13022664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400228 h 18993394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685417 w 21336168"/>
                <a:gd name="connsiteY2" fmla="*/ 10189028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156755 w 21336168"/>
                <a:gd name="connsiteY35" fmla="*/ 105286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96829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738171 w 21336168"/>
                <a:gd name="connsiteY2" fmla="*/ 10294536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156755 w 21336168"/>
                <a:gd name="connsiteY35" fmla="*/ 105286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96829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738171 w 21336168"/>
                <a:gd name="connsiteY2" fmla="*/ 10294536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156755 w 21336168"/>
                <a:gd name="connsiteY35" fmla="*/ 105286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26490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738171 w 21336168"/>
                <a:gd name="connsiteY2" fmla="*/ 10294536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80555 w 21336168"/>
                <a:gd name="connsiteY35" fmla="*/ 104524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26490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336168" h="19063732">
                  <a:moveTo>
                    <a:pt x="0" y="17060091"/>
                  </a:moveTo>
                  <a:lnTo>
                    <a:pt x="1706211" y="19063732"/>
                  </a:lnTo>
                  <a:lnTo>
                    <a:pt x="10738171" y="10294536"/>
                  </a:lnTo>
                  <a:lnTo>
                    <a:pt x="19646537" y="18993394"/>
                  </a:lnTo>
                  <a:lnTo>
                    <a:pt x="21318583" y="17060091"/>
                  </a:lnTo>
                  <a:lnTo>
                    <a:pt x="11861075" y="8725988"/>
                  </a:lnTo>
                  <a:lnTo>
                    <a:pt x="14604275" y="6113417"/>
                  </a:lnTo>
                  <a:lnTo>
                    <a:pt x="16067315" y="5042262"/>
                  </a:lnTo>
                  <a:lnTo>
                    <a:pt x="16720457" y="4859382"/>
                  </a:lnTo>
                  <a:lnTo>
                    <a:pt x="18209623" y="6400800"/>
                  </a:lnTo>
                  <a:lnTo>
                    <a:pt x="19819873" y="8311996"/>
                  </a:lnTo>
                  <a:lnTo>
                    <a:pt x="21336168" y="10494498"/>
                  </a:lnTo>
                  <a:lnTo>
                    <a:pt x="21022157" y="8665699"/>
                  </a:lnTo>
                  <a:cubicBezTo>
                    <a:pt x="20457440" y="7457719"/>
                    <a:pt x="20103740" y="6249740"/>
                    <a:pt x="19328006" y="5041760"/>
                  </a:cubicBezTo>
                  <a:lnTo>
                    <a:pt x="17138469" y="2377440"/>
                  </a:lnTo>
                  <a:lnTo>
                    <a:pt x="14630400" y="156754"/>
                  </a:lnTo>
                  <a:lnTo>
                    <a:pt x="14316892" y="0"/>
                  </a:lnTo>
                  <a:lnTo>
                    <a:pt x="13306531" y="1403253"/>
                  </a:lnTo>
                  <a:lnTo>
                    <a:pt x="15196122" y="3195375"/>
                  </a:lnTo>
                  <a:lnTo>
                    <a:pt x="15100663" y="3614391"/>
                  </a:lnTo>
                  <a:lnTo>
                    <a:pt x="14343017" y="4650377"/>
                  </a:lnTo>
                  <a:lnTo>
                    <a:pt x="13585372" y="5408022"/>
                  </a:lnTo>
                  <a:lnTo>
                    <a:pt x="10842172" y="7916091"/>
                  </a:lnTo>
                  <a:lnTo>
                    <a:pt x="10554789" y="7889965"/>
                  </a:lnTo>
                  <a:lnTo>
                    <a:pt x="8281852" y="5852160"/>
                  </a:lnTo>
                  <a:lnTo>
                    <a:pt x="6139543" y="3579222"/>
                  </a:lnTo>
                  <a:lnTo>
                    <a:pt x="6217920" y="3108960"/>
                  </a:lnTo>
                  <a:lnTo>
                    <a:pt x="8072846" y="1358537"/>
                  </a:lnTo>
                  <a:lnTo>
                    <a:pt x="7053943" y="26125"/>
                  </a:lnTo>
                  <a:lnTo>
                    <a:pt x="4781006" y="1907177"/>
                  </a:lnTo>
                  <a:lnTo>
                    <a:pt x="2952206" y="3840480"/>
                  </a:lnTo>
                  <a:lnTo>
                    <a:pt x="1828800" y="5538651"/>
                  </a:lnTo>
                  <a:lnTo>
                    <a:pt x="888275" y="7289074"/>
                  </a:lnTo>
                  <a:lnTo>
                    <a:pt x="470263" y="8516982"/>
                  </a:lnTo>
                  <a:lnTo>
                    <a:pt x="130629" y="9901645"/>
                  </a:lnTo>
                  <a:lnTo>
                    <a:pt x="80555" y="10452462"/>
                  </a:lnTo>
                  <a:lnTo>
                    <a:pt x="2276956" y="7325248"/>
                  </a:lnTo>
                  <a:lnTo>
                    <a:pt x="4833257" y="4781005"/>
                  </a:lnTo>
                  <a:lnTo>
                    <a:pt x="7482002" y="6744955"/>
                  </a:lnTo>
                  <a:lnTo>
                    <a:pt x="9440929" y="8726490"/>
                  </a:lnTo>
                  <a:lnTo>
                    <a:pt x="4826725" y="13022664"/>
                  </a:lnTo>
                  <a:lnTo>
                    <a:pt x="52252" y="16955588"/>
                  </a:lnTo>
                  <a:lnTo>
                    <a:pt x="209006" y="17400228"/>
                  </a:ln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1238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46" name="Forma livre 45"/>
            <p:cNvSpPr/>
            <p:nvPr/>
          </p:nvSpPr>
          <p:spPr>
            <a:xfrm>
              <a:off x="27140646" y="27366512"/>
              <a:ext cx="1000362" cy="837535"/>
            </a:xfrm>
            <a:custGeom>
              <a:avLst/>
              <a:gdLst>
                <a:gd name="connsiteX0" fmla="*/ 0 w 21318583"/>
                <a:gd name="connsiteY0" fmla="*/ 17060091 h 18993394"/>
                <a:gd name="connsiteX1" fmla="*/ 1776549 w 21318583"/>
                <a:gd name="connsiteY1" fmla="*/ 18993394 h 18993394"/>
                <a:gd name="connsiteX2" fmla="*/ 10685417 w 21318583"/>
                <a:gd name="connsiteY2" fmla="*/ 10189028 h 18993394"/>
                <a:gd name="connsiteX3" fmla="*/ 19646537 w 21318583"/>
                <a:gd name="connsiteY3" fmla="*/ 18993394 h 18993394"/>
                <a:gd name="connsiteX4" fmla="*/ 21318583 w 21318583"/>
                <a:gd name="connsiteY4" fmla="*/ 17060091 h 18993394"/>
                <a:gd name="connsiteX5" fmla="*/ 11861075 w 21318583"/>
                <a:gd name="connsiteY5" fmla="*/ 8725988 h 18993394"/>
                <a:gd name="connsiteX6" fmla="*/ 14604275 w 21318583"/>
                <a:gd name="connsiteY6" fmla="*/ 6113417 h 18993394"/>
                <a:gd name="connsiteX7" fmla="*/ 16067315 w 21318583"/>
                <a:gd name="connsiteY7" fmla="*/ 5042262 h 18993394"/>
                <a:gd name="connsiteX8" fmla="*/ 16720457 w 21318583"/>
                <a:gd name="connsiteY8" fmla="*/ 4859382 h 18993394"/>
                <a:gd name="connsiteX9" fmla="*/ 18209623 w 21318583"/>
                <a:gd name="connsiteY9" fmla="*/ 6400800 h 18993394"/>
                <a:gd name="connsiteX10" fmla="*/ 20822195 w 21318583"/>
                <a:gd name="connsiteY10" fmla="*/ 9718765 h 18993394"/>
                <a:gd name="connsiteX11" fmla="*/ 21318583 w 21318583"/>
                <a:gd name="connsiteY11" fmla="*/ 10424160 h 18993394"/>
                <a:gd name="connsiteX12" fmla="*/ 21057326 w 21318583"/>
                <a:gd name="connsiteY12" fmla="*/ 8595360 h 18993394"/>
                <a:gd name="connsiteX13" fmla="*/ 19855543 w 21318583"/>
                <a:gd name="connsiteY13" fmla="*/ 6008914 h 18993394"/>
                <a:gd name="connsiteX14" fmla="*/ 17138469 w 21318583"/>
                <a:gd name="connsiteY14" fmla="*/ 2377440 h 18993394"/>
                <a:gd name="connsiteX15" fmla="*/ 14630400 w 21318583"/>
                <a:gd name="connsiteY15" fmla="*/ 156754 h 18993394"/>
                <a:gd name="connsiteX16" fmla="*/ 14316892 w 21318583"/>
                <a:gd name="connsiteY16" fmla="*/ 0 h 18993394"/>
                <a:gd name="connsiteX17" fmla="*/ 13324115 w 21318583"/>
                <a:gd name="connsiteY17" fmla="*/ 1280160 h 18993394"/>
                <a:gd name="connsiteX18" fmla="*/ 15231292 w 21318583"/>
                <a:gd name="connsiteY18" fmla="*/ 3265714 h 18993394"/>
                <a:gd name="connsiteX19" fmla="*/ 15100663 w 21318583"/>
                <a:gd name="connsiteY19" fmla="*/ 3579222 h 18993394"/>
                <a:gd name="connsiteX20" fmla="*/ 14343017 w 21318583"/>
                <a:gd name="connsiteY20" fmla="*/ 4650377 h 18993394"/>
                <a:gd name="connsiteX21" fmla="*/ 13585372 w 21318583"/>
                <a:gd name="connsiteY21" fmla="*/ 5408022 h 18993394"/>
                <a:gd name="connsiteX22" fmla="*/ 10842172 w 21318583"/>
                <a:gd name="connsiteY22" fmla="*/ 7916091 h 18993394"/>
                <a:gd name="connsiteX23" fmla="*/ 10554789 w 21318583"/>
                <a:gd name="connsiteY23" fmla="*/ 7889965 h 18993394"/>
                <a:gd name="connsiteX24" fmla="*/ 8281852 w 21318583"/>
                <a:gd name="connsiteY24" fmla="*/ 5852160 h 18993394"/>
                <a:gd name="connsiteX25" fmla="*/ 6139543 w 21318583"/>
                <a:gd name="connsiteY25" fmla="*/ 3579222 h 18993394"/>
                <a:gd name="connsiteX26" fmla="*/ 6217920 w 21318583"/>
                <a:gd name="connsiteY26" fmla="*/ 3108960 h 18993394"/>
                <a:gd name="connsiteX27" fmla="*/ 8072846 w 21318583"/>
                <a:gd name="connsiteY27" fmla="*/ 1358537 h 18993394"/>
                <a:gd name="connsiteX28" fmla="*/ 7053943 w 21318583"/>
                <a:gd name="connsiteY28" fmla="*/ 26125 h 18993394"/>
                <a:gd name="connsiteX29" fmla="*/ 4781006 w 21318583"/>
                <a:gd name="connsiteY29" fmla="*/ 1907177 h 18993394"/>
                <a:gd name="connsiteX30" fmla="*/ 2952206 w 21318583"/>
                <a:gd name="connsiteY30" fmla="*/ 3840480 h 18993394"/>
                <a:gd name="connsiteX31" fmla="*/ 1828800 w 21318583"/>
                <a:gd name="connsiteY31" fmla="*/ 5538651 h 18993394"/>
                <a:gd name="connsiteX32" fmla="*/ 888275 w 21318583"/>
                <a:gd name="connsiteY32" fmla="*/ 7289074 h 18993394"/>
                <a:gd name="connsiteX33" fmla="*/ 470263 w 21318583"/>
                <a:gd name="connsiteY33" fmla="*/ 8516982 h 18993394"/>
                <a:gd name="connsiteX34" fmla="*/ 130629 w 21318583"/>
                <a:gd name="connsiteY34" fmla="*/ 9901645 h 18993394"/>
                <a:gd name="connsiteX35" fmla="*/ 156755 w 21318583"/>
                <a:gd name="connsiteY35" fmla="*/ 10528662 h 18993394"/>
                <a:gd name="connsiteX36" fmla="*/ 4833257 w 21318583"/>
                <a:gd name="connsiteY36" fmla="*/ 4781005 h 18993394"/>
                <a:gd name="connsiteX37" fmla="*/ 9353006 w 21318583"/>
                <a:gd name="connsiteY37" fmla="*/ 8673737 h 18993394"/>
                <a:gd name="connsiteX38" fmla="*/ 52252 w 21318583"/>
                <a:gd name="connsiteY38" fmla="*/ 16955588 h 18993394"/>
                <a:gd name="connsiteX39" fmla="*/ 209006 w 21318583"/>
                <a:gd name="connsiteY39" fmla="*/ 17347474 h 18993394"/>
                <a:gd name="connsiteX0" fmla="*/ 0 w 21318583"/>
                <a:gd name="connsiteY0" fmla="*/ 17060091 h 18993394"/>
                <a:gd name="connsiteX1" fmla="*/ 1776549 w 21318583"/>
                <a:gd name="connsiteY1" fmla="*/ 18993394 h 18993394"/>
                <a:gd name="connsiteX2" fmla="*/ 10685417 w 21318583"/>
                <a:gd name="connsiteY2" fmla="*/ 10189028 h 18993394"/>
                <a:gd name="connsiteX3" fmla="*/ 19646537 w 21318583"/>
                <a:gd name="connsiteY3" fmla="*/ 18993394 h 18993394"/>
                <a:gd name="connsiteX4" fmla="*/ 21318583 w 21318583"/>
                <a:gd name="connsiteY4" fmla="*/ 17060091 h 18993394"/>
                <a:gd name="connsiteX5" fmla="*/ 11861075 w 21318583"/>
                <a:gd name="connsiteY5" fmla="*/ 8725988 h 18993394"/>
                <a:gd name="connsiteX6" fmla="*/ 14604275 w 21318583"/>
                <a:gd name="connsiteY6" fmla="*/ 6113417 h 18993394"/>
                <a:gd name="connsiteX7" fmla="*/ 16067315 w 21318583"/>
                <a:gd name="connsiteY7" fmla="*/ 5042262 h 18993394"/>
                <a:gd name="connsiteX8" fmla="*/ 16720457 w 21318583"/>
                <a:gd name="connsiteY8" fmla="*/ 4859382 h 18993394"/>
                <a:gd name="connsiteX9" fmla="*/ 18209623 w 21318583"/>
                <a:gd name="connsiteY9" fmla="*/ 6400800 h 18993394"/>
                <a:gd name="connsiteX10" fmla="*/ 20822195 w 21318583"/>
                <a:gd name="connsiteY10" fmla="*/ 9718765 h 18993394"/>
                <a:gd name="connsiteX11" fmla="*/ 21318583 w 21318583"/>
                <a:gd name="connsiteY11" fmla="*/ 10424160 h 18993394"/>
                <a:gd name="connsiteX12" fmla="*/ 21057326 w 21318583"/>
                <a:gd name="connsiteY12" fmla="*/ 8595360 h 18993394"/>
                <a:gd name="connsiteX13" fmla="*/ 19345590 w 21318583"/>
                <a:gd name="connsiteY13" fmla="*/ 5006591 h 18993394"/>
                <a:gd name="connsiteX14" fmla="*/ 17138469 w 21318583"/>
                <a:gd name="connsiteY14" fmla="*/ 2377440 h 18993394"/>
                <a:gd name="connsiteX15" fmla="*/ 14630400 w 21318583"/>
                <a:gd name="connsiteY15" fmla="*/ 156754 h 18993394"/>
                <a:gd name="connsiteX16" fmla="*/ 14316892 w 21318583"/>
                <a:gd name="connsiteY16" fmla="*/ 0 h 18993394"/>
                <a:gd name="connsiteX17" fmla="*/ 13324115 w 21318583"/>
                <a:gd name="connsiteY17" fmla="*/ 1280160 h 18993394"/>
                <a:gd name="connsiteX18" fmla="*/ 15231292 w 21318583"/>
                <a:gd name="connsiteY18" fmla="*/ 3265714 h 18993394"/>
                <a:gd name="connsiteX19" fmla="*/ 15100663 w 21318583"/>
                <a:gd name="connsiteY19" fmla="*/ 3579222 h 18993394"/>
                <a:gd name="connsiteX20" fmla="*/ 14343017 w 21318583"/>
                <a:gd name="connsiteY20" fmla="*/ 4650377 h 18993394"/>
                <a:gd name="connsiteX21" fmla="*/ 13585372 w 21318583"/>
                <a:gd name="connsiteY21" fmla="*/ 5408022 h 18993394"/>
                <a:gd name="connsiteX22" fmla="*/ 10842172 w 21318583"/>
                <a:gd name="connsiteY22" fmla="*/ 7916091 h 18993394"/>
                <a:gd name="connsiteX23" fmla="*/ 10554789 w 21318583"/>
                <a:gd name="connsiteY23" fmla="*/ 7889965 h 18993394"/>
                <a:gd name="connsiteX24" fmla="*/ 8281852 w 21318583"/>
                <a:gd name="connsiteY24" fmla="*/ 5852160 h 18993394"/>
                <a:gd name="connsiteX25" fmla="*/ 6139543 w 21318583"/>
                <a:gd name="connsiteY25" fmla="*/ 3579222 h 18993394"/>
                <a:gd name="connsiteX26" fmla="*/ 6217920 w 21318583"/>
                <a:gd name="connsiteY26" fmla="*/ 3108960 h 18993394"/>
                <a:gd name="connsiteX27" fmla="*/ 8072846 w 21318583"/>
                <a:gd name="connsiteY27" fmla="*/ 1358537 h 18993394"/>
                <a:gd name="connsiteX28" fmla="*/ 7053943 w 21318583"/>
                <a:gd name="connsiteY28" fmla="*/ 26125 h 18993394"/>
                <a:gd name="connsiteX29" fmla="*/ 4781006 w 21318583"/>
                <a:gd name="connsiteY29" fmla="*/ 1907177 h 18993394"/>
                <a:gd name="connsiteX30" fmla="*/ 2952206 w 21318583"/>
                <a:gd name="connsiteY30" fmla="*/ 3840480 h 18993394"/>
                <a:gd name="connsiteX31" fmla="*/ 1828800 w 21318583"/>
                <a:gd name="connsiteY31" fmla="*/ 5538651 h 18993394"/>
                <a:gd name="connsiteX32" fmla="*/ 888275 w 21318583"/>
                <a:gd name="connsiteY32" fmla="*/ 7289074 h 18993394"/>
                <a:gd name="connsiteX33" fmla="*/ 470263 w 21318583"/>
                <a:gd name="connsiteY33" fmla="*/ 8516982 h 18993394"/>
                <a:gd name="connsiteX34" fmla="*/ 130629 w 21318583"/>
                <a:gd name="connsiteY34" fmla="*/ 9901645 h 18993394"/>
                <a:gd name="connsiteX35" fmla="*/ 156755 w 21318583"/>
                <a:gd name="connsiteY35" fmla="*/ 10528662 h 18993394"/>
                <a:gd name="connsiteX36" fmla="*/ 4833257 w 21318583"/>
                <a:gd name="connsiteY36" fmla="*/ 4781005 h 18993394"/>
                <a:gd name="connsiteX37" fmla="*/ 9353006 w 21318583"/>
                <a:gd name="connsiteY37" fmla="*/ 8673737 h 18993394"/>
                <a:gd name="connsiteX38" fmla="*/ 52252 w 21318583"/>
                <a:gd name="connsiteY38" fmla="*/ 16955588 h 18993394"/>
                <a:gd name="connsiteX39" fmla="*/ 209006 w 21318583"/>
                <a:gd name="connsiteY39" fmla="*/ 17347474 h 18993394"/>
                <a:gd name="connsiteX0" fmla="*/ 0 w 21318583"/>
                <a:gd name="connsiteY0" fmla="*/ 17060091 h 18993394"/>
                <a:gd name="connsiteX1" fmla="*/ 1776549 w 21318583"/>
                <a:gd name="connsiteY1" fmla="*/ 18993394 h 18993394"/>
                <a:gd name="connsiteX2" fmla="*/ 10685417 w 21318583"/>
                <a:gd name="connsiteY2" fmla="*/ 10189028 h 18993394"/>
                <a:gd name="connsiteX3" fmla="*/ 19646537 w 21318583"/>
                <a:gd name="connsiteY3" fmla="*/ 18993394 h 18993394"/>
                <a:gd name="connsiteX4" fmla="*/ 21318583 w 21318583"/>
                <a:gd name="connsiteY4" fmla="*/ 17060091 h 18993394"/>
                <a:gd name="connsiteX5" fmla="*/ 11861075 w 21318583"/>
                <a:gd name="connsiteY5" fmla="*/ 8725988 h 18993394"/>
                <a:gd name="connsiteX6" fmla="*/ 14604275 w 21318583"/>
                <a:gd name="connsiteY6" fmla="*/ 6113417 h 18993394"/>
                <a:gd name="connsiteX7" fmla="*/ 16067315 w 21318583"/>
                <a:gd name="connsiteY7" fmla="*/ 5042262 h 18993394"/>
                <a:gd name="connsiteX8" fmla="*/ 16720457 w 21318583"/>
                <a:gd name="connsiteY8" fmla="*/ 4859382 h 18993394"/>
                <a:gd name="connsiteX9" fmla="*/ 18209623 w 21318583"/>
                <a:gd name="connsiteY9" fmla="*/ 6400800 h 18993394"/>
                <a:gd name="connsiteX10" fmla="*/ 20822195 w 21318583"/>
                <a:gd name="connsiteY10" fmla="*/ 9718765 h 18993394"/>
                <a:gd name="connsiteX11" fmla="*/ 21318583 w 21318583"/>
                <a:gd name="connsiteY11" fmla="*/ 10424160 h 18993394"/>
                <a:gd name="connsiteX12" fmla="*/ 21057326 w 21318583"/>
                <a:gd name="connsiteY12" fmla="*/ 8595360 h 18993394"/>
                <a:gd name="connsiteX13" fmla="*/ 19345590 w 21318583"/>
                <a:gd name="connsiteY13" fmla="*/ 5006591 h 18993394"/>
                <a:gd name="connsiteX14" fmla="*/ 17138469 w 21318583"/>
                <a:gd name="connsiteY14" fmla="*/ 2377440 h 18993394"/>
                <a:gd name="connsiteX15" fmla="*/ 14630400 w 21318583"/>
                <a:gd name="connsiteY15" fmla="*/ 156754 h 18993394"/>
                <a:gd name="connsiteX16" fmla="*/ 14316892 w 21318583"/>
                <a:gd name="connsiteY16" fmla="*/ 0 h 18993394"/>
                <a:gd name="connsiteX17" fmla="*/ 13324115 w 21318583"/>
                <a:gd name="connsiteY17" fmla="*/ 1280160 h 18993394"/>
                <a:gd name="connsiteX18" fmla="*/ 15231292 w 21318583"/>
                <a:gd name="connsiteY18" fmla="*/ 3265714 h 18993394"/>
                <a:gd name="connsiteX19" fmla="*/ 15100663 w 21318583"/>
                <a:gd name="connsiteY19" fmla="*/ 3614391 h 18993394"/>
                <a:gd name="connsiteX20" fmla="*/ 14343017 w 21318583"/>
                <a:gd name="connsiteY20" fmla="*/ 4650377 h 18993394"/>
                <a:gd name="connsiteX21" fmla="*/ 13585372 w 21318583"/>
                <a:gd name="connsiteY21" fmla="*/ 5408022 h 18993394"/>
                <a:gd name="connsiteX22" fmla="*/ 10842172 w 21318583"/>
                <a:gd name="connsiteY22" fmla="*/ 7916091 h 18993394"/>
                <a:gd name="connsiteX23" fmla="*/ 10554789 w 21318583"/>
                <a:gd name="connsiteY23" fmla="*/ 7889965 h 18993394"/>
                <a:gd name="connsiteX24" fmla="*/ 8281852 w 21318583"/>
                <a:gd name="connsiteY24" fmla="*/ 5852160 h 18993394"/>
                <a:gd name="connsiteX25" fmla="*/ 6139543 w 21318583"/>
                <a:gd name="connsiteY25" fmla="*/ 3579222 h 18993394"/>
                <a:gd name="connsiteX26" fmla="*/ 6217920 w 21318583"/>
                <a:gd name="connsiteY26" fmla="*/ 3108960 h 18993394"/>
                <a:gd name="connsiteX27" fmla="*/ 8072846 w 21318583"/>
                <a:gd name="connsiteY27" fmla="*/ 1358537 h 18993394"/>
                <a:gd name="connsiteX28" fmla="*/ 7053943 w 21318583"/>
                <a:gd name="connsiteY28" fmla="*/ 26125 h 18993394"/>
                <a:gd name="connsiteX29" fmla="*/ 4781006 w 21318583"/>
                <a:gd name="connsiteY29" fmla="*/ 1907177 h 18993394"/>
                <a:gd name="connsiteX30" fmla="*/ 2952206 w 21318583"/>
                <a:gd name="connsiteY30" fmla="*/ 3840480 h 18993394"/>
                <a:gd name="connsiteX31" fmla="*/ 1828800 w 21318583"/>
                <a:gd name="connsiteY31" fmla="*/ 5538651 h 18993394"/>
                <a:gd name="connsiteX32" fmla="*/ 888275 w 21318583"/>
                <a:gd name="connsiteY32" fmla="*/ 7289074 h 18993394"/>
                <a:gd name="connsiteX33" fmla="*/ 470263 w 21318583"/>
                <a:gd name="connsiteY33" fmla="*/ 8516982 h 18993394"/>
                <a:gd name="connsiteX34" fmla="*/ 130629 w 21318583"/>
                <a:gd name="connsiteY34" fmla="*/ 9901645 h 18993394"/>
                <a:gd name="connsiteX35" fmla="*/ 156755 w 21318583"/>
                <a:gd name="connsiteY35" fmla="*/ 10528662 h 18993394"/>
                <a:gd name="connsiteX36" fmla="*/ 4833257 w 21318583"/>
                <a:gd name="connsiteY36" fmla="*/ 4781005 h 18993394"/>
                <a:gd name="connsiteX37" fmla="*/ 9353006 w 21318583"/>
                <a:gd name="connsiteY37" fmla="*/ 8673737 h 18993394"/>
                <a:gd name="connsiteX38" fmla="*/ 52252 w 21318583"/>
                <a:gd name="connsiteY38" fmla="*/ 16955588 h 18993394"/>
                <a:gd name="connsiteX39" fmla="*/ 209006 w 21318583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20822195 w 21336168"/>
                <a:gd name="connsiteY10" fmla="*/ 9718765 h 18993394"/>
                <a:gd name="connsiteX11" fmla="*/ 21336168 w 21336168"/>
                <a:gd name="connsiteY11" fmla="*/ 10494498 h 18993394"/>
                <a:gd name="connsiteX12" fmla="*/ 21057326 w 21336168"/>
                <a:gd name="connsiteY12" fmla="*/ 8595360 h 18993394"/>
                <a:gd name="connsiteX13" fmla="*/ 19345590 w 21336168"/>
                <a:gd name="connsiteY13" fmla="*/ 5006591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57326 w 21336168"/>
                <a:gd name="connsiteY12" fmla="*/ 8595360 h 18993394"/>
                <a:gd name="connsiteX13" fmla="*/ 19345590 w 21336168"/>
                <a:gd name="connsiteY13" fmla="*/ 5006591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45590 w 21336168"/>
                <a:gd name="connsiteY13" fmla="*/ 5006591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593479 w 21336168"/>
                <a:gd name="connsiteY36" fmla="*/ 7571433 h 18993394"/>
                <a:gd name="connsiteX37" fmla="*/ 4833257 w 21336168"/>
                <a:gd name="connsiteY37" fmla="*/ 4781005 h 18993394"/>
                <a:gd name="connsiteX38" fmla="*/ 9353006 w 21336168"/>
                <a:gd name="connsiteY38" fmla="*/ 8673737 h 18993394"/>
                <a:gd name="connsiteX39" fmla="*/ 52252 w 21336168"/>
                <a:gd name="connsiteY39" fmla="*/ 16955588 h 18993394"/>
                <a:gd name="connsiteX40" fmla="*/ 209006 w 21336168"/>
                <a:gd name="connsiteY40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9353006 w 21336168"/>
                <a:gd name="connsiteY38" fmla="*/ 8673737 h 18993394"/>
                <a:gd name="connsiteX39" fmla="*/ 52252 w 21336168"/>
                <a:gd name="connsiteY39" fmla="*/ 16955588 h 18993394"/>
                <a:gd name="connsiteX40" fmla="*/ 209006 w 21336168"/>
                <a:gd name="connsiteY40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270987 w 21336168"/>
                <a:gd name="connsiteY38" fmla="*/ 6850463 h 18993394"/>
                <a:gd name="connsiteX39" fmla="*/ 9353006 w 21336168"/>
                <a:gd name="connsiteY39" fmla="*/ 8673737 h 18993394"/>
                <a:gd name="connsiteX40" fmla="*/ 52252 w 21336168"/>
                <a:gd name="connsiteY40" fmla="*/ 16955588 h 18993394"/>
                <a:gd name="connsiteX41" fmla="*/ 209006 w 21336168"/>
                <a:gd name="connsiteY41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353006 w 21336168"/>
                <a:gd name="connsiteY39" fmla="*/ 8673737 h 18993394"/>
                <a:gd name="connsiteX40" fmla="*/ 52252 w 21336168"/>
                <a:gd name="connsiteY40" fmla="*/ 16955588 h 18993394"/>
                <a:gd name="connsiteX41" fmla="*/ 209006 w 21336168"/>
                <a:gd name="connsiteY41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353006 w 21336168"/>
                <a:gd name="connsiteY39" fmla="*/ 8673737 h 18993394"/>
                <a:gd name="connsiteX40" fmla="*/ 4598125 w 21336168"/>
                <a:gd name="connsiteY40" fmla="*/ 12864402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353006 w 21336168"/>
                <a:gd name="connsiteY39" fmla="*/ 8673737 h 18993394"/>
                <a:gd name="connsiteX40" fmla="*/ 4826725 w 21336168"/>
                <a:gd name="connsiteY40" fmla="*/ 13022664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440929 w 21336168"/>
                <a:gd name="connsiteY39" fmla="*/ 8796829 h 18993394"/>
                <a:gd name="connsiteX40" fmla="*/ 4826725 w 21336168"/>
                <a:gd name="connsiteY40" fmla="*/ 13022664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440929 w 21336168"/>
                <a:gd name="connsiteY39" fmla="*/ 8796829 h 18993394"/>
                <a:gd name="connsiteX40" fmla="*/ 4826725 w 21336168"/>
                <a:gd name="connsiteY40" fmla="*/ 13022664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400228 h 18993394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685417 w 21336168"/>
                <a:gd name="connsiteY2" fmla="*/ 10189028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156755 w 21336168"/>
                <a:gd name="connsiteY35" fmla="*/ 105286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96829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738171 w 21336168"/>
                <a:gd name="connsiteY2" fmla="*/ 10294536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156755 w 21336168"/>
                <a:gd name="connsiteY35" fmla="*/ 105286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96829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738171 w 21336168"/>
                <a:gd name="connsiteY2" fmla="*/ 10294536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156755 w 21336168"/>
                <a:gd name="connsiteY35" fmla="*/ 105286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26490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738171 w 21336168"/>
                <a:gd name="connsiteY2" fmla="*/ 10294536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80555 w 21336168"/>
                <a:gd name="connsiteY35" fmla="*/ 104524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26490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336168" h="19063732">
                  <a:moveTo>
                    <a:pt x="0" y="17060091"/>
                  </a:moveTo>
                  <a:lnTo>
                    <a:pt x="1706211" y="19063732"/>
                  </a:lnTo>
                  <a:lnTo>
                    <a:pt x="10738171" y="10294536"/>
                  </a:lnTo>
                  <a:lnTo>
                    <a:pt x="19646537" y="18993394"/>
                  </a:lnTo>
                  <a:lnTo>
                    <a:pt x="21318583" y="17060091"/>
                  </a:lnTo>
                  <a:lnTo>
                    <a:pt x="11861075" y="8725988"/>
                  </a:lnTo>
                  <a:lnTo>
                    <a:pt x="14604275" y="6113417"/>
                  </a:lnTo>
                  <a:lnTo>
                    <a:pt x="16067315" y="5042262"/>
                  </a:lnTo>
                  <a:lnTo>
                    <a:pt x="16720457" y="4859382"/>
                  </a:lnTo>
                  <a:lnTo>
                    <a:pt x="18209623" y="6400800"/>
                  </a:lnTo>
                  <a:lnTo>
                    <a:pt x="19819873" y="8311996"/>
                  </a:lnTo>
                  <a:lnTo>
                    <a:pt x="21336168" y="10494498"/>
                  </a:lnTo>
                  <a:lnTo>
                    <a:pt x="21022157" y="8665699"/>
                  </a:lnTo>
                  <a:cubicBezTo>
                    <a:pt x="20457440" y="7457719"/>
                    <a:pt x="20103740" y="6249740"/>
                    <a:pt x="19328006" y="5041760"/>
                  </a:cubicBezTo>
                  <a:lnTo>
                    <a:pt x="17138469" y="2377440"/>
                  </a:lnTo>
                  <a:lnTo>
                    <a:pt x="14630400" y="156754"/>
                  </a:lnTo>
                  <a:lnTo>
                    <a:pt x="14316892" y="0"/>
                  </a:lnTo>
                  <a:lnTo>
                    <a:pt x="13306531" y="1403253"/>
                  </a:lnTo>
                  <a:lnTo>
                    <a:pt x="15196122" y="3195375"/>
                  </a:lnTo>
                  <a:lnTo>
                    <a:pt x="15100663" y="3614391"/>
                  </a:lnTo>
                  <a:lnTo>
                    <a:pt x="14343017" y="4650377"/>
                  </a:lnTo>
                  <a:lnTo>
                    <a:pt x="13585372" y="5408022"/>
                  </a:lnTo>
                  <a:lnTo>
                    <a:pt x="10842172" y="7916091"/>
                  </a:lnTo>
                  <a:lnTo>
                    <a:pt x="10554789" y="7889965"/>
                  </a:lnTo>
                  <a:lnTo>
                    <a:pt x="8281852" y="5852160"/>
                  </a:lnTo>
                  <a:lnTo>
                    <a:pt x="6139543" y="3579222"/>
                  </a:lnTo>
                  <a:lnTo>
                    <a:pt x="6217920" y="3108960"/>
                  </a:lnTo>
                  <a:lnTo>
                    <a:pt x="8072846" y="1358537"/>
                  </a:lnTo>
                  <a:lnTo>
                    <a:pt x="7053943" y="26125"/>
                  </a:lnTo>
                  <a:lnTo>
                    <a:pt x="4781006" y="1907177"/>
                  </a:lnTo>
                  <a:lnTo>
                    <a:pt x="2952206" y="3840480"/>
                  </a:lnTo>
                  <a:lnTo>
                    <a:pt x="1828800" y="5538651"/>
                  </a:lnTo>
                  <a:lnTo>
                    <a:pt x="888275" y="7289074"/>
                  </a:lnTo>
                  <a:lnTo>
                    <a:pt x="470263" y="8516982"/>
                  </a:lnTo>
                  <a:lnTo>
                    <a:pt x="130629" y="9901645"/>
                  </a:lnTo>
                  <a:lnTo>
                    <a:pt x="80555" y="10452462"/>
                  </a:lnTo>
                  <a:lnTo>
                    <a:pt x="2276956" y="7325248"/>
                  </a:lnTo>
                  <a:lnTo>
                    <a:pt x="4833257" y="4781005"/>
                  </a:lnTo>
                  <a:lnTo>
                    <a:pt x="7482002" y="6744955"/>
                  </a:lnTo>
                  <a:lnTo>
                    <a:pt x="9440929" y="8726490"/>
                  </a:lnTo>
                  <a:lnTo>
                    <a:pt x="4826725" y="13022664"/>
                  </a:lnTo>
                  <a:lnTo>
                    <a:pt x="52252" y="16955588"/>
                  </a:lnTo>
                  <a:lnTo>
                    <a:pt x="209006" y="17400228"/>
                  </a:ln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1238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  <p:sp>
        <p:nvSpPr>
          <p:cNvPr id="18" name="CaixaDeTexto 17"/>
          <p:cNvSpPr txBox="1"/>
          <p:nvPr/>
        </p:nvSpPr>
        <p:spPr>
          <a:xfrm>
            <a:off x="27290655" y="27801793"/>
            <a:ext cx="4174797" cy="707886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4000" b="1"/>
            </a:lvl1pPr>
          </a:lstStyle>
          <a:p>
            <a:r>
              <a:rPr lang="pt-BR" dirty="0"/>
              <a:t>Foto: Rafael Daltro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20601662" y="34263290"/>
            <a:ext cx="3789755" cy="707886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4000" b="1" dirty="0" smtClean="0"/>
              <a:t>Foto: Caio Nunes</a:t>
            </a:r>
            <a:endParaRPr lang="pt-BR" sz="4000" b="1" dirty="0"/>
          </a:p>
        </p:txBody>
      </p:sp>
      <p:sp>
        <p:nvSpPr>
          <p:cNvPr id="50" name="CaixaDeTexto 49"/>
          <p:cNvSpPr txBox="1"/>
          <p:nvPr/>
        </p:nvSpPr>
        <p:spPr>
          <a:xfrm>
            <a:off x="6855347" y="41536460"/>
            <a:ext cx="5299721" cy="707886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4000" b="1" dirty="0" smtClean="0"/>
              <a:t>Foto: Ana Clara C. Mello</a:t>
            </a:r>
            <a:endParaRPr lang="pt-BR" sz="4000" b="1" dirty="0"/>
          </a:p>
        </p:txBody>
      </p:sp>
      <p:grpSp>
        <p:nvGrpSpPr>
          <p:cNvPr id="51" name="Grupo 50"/>
          <p:cNvGrpSpPr/>
          <p:nvPr/>
        </p:nvGrpSpPr>
        <p:grpSpPr>
          <a:xfrm>
            <a:off x="1576395" y="22933566"/>
            <a:ext cx="15112605" cy="1323439"/>
            <a:chOff x="14432566" y="27294299"/>
            <a:chExt cx="13708442" cy="1000814"/>
          </a:xfrm>
        </p:grpSpPr>
        <p:sp>
          <p:nvSpPr>
            <p:cNvPr id="52" name="CaixaDeTexto 51"/>
            <p:cNvSpPr txBox="1"/>
            <p:nvPr/>
          </p:nvSpPr>
          <p:spPr>
            <a:xfrm>
              <a:off x="15727240" y="27294299"/>
              <a:ext cx="11191241" cy="1000814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sz="8000" b="1" dirty="0" smtClean="0">
                  <a:solidFill>
                    <a:srgbClr val="E7E6E6">
                      <a:lumMod val="10000"/>
                    </a:srgbClr>
                  </a:solidFill>
                </a:rPr>
                <a:t>Concurso da nova logomarca </a:t>
              </a:r>
            </a:p>
          </p:txBody>
        </p:sp>
        <p:sp>
          <p:nvSpPr>
            <p:cNvPr id="53" name="Forma livre 52"/>
            <p:cNvSpPr/>
            <p:nvPr/>
          </p:nvSpPr>
          <p:spPr>
            <a:xfrm>
              <a:off x="14432566" y="27439982"/>
              <a:ext cx="1000362" cy="837535"/>
            </a:xfrm>
            <a:custGeom>
              <a:avLst/>
              <a:gdLst>
                <a:gd name="connsiteX0" fmla="*/ 0 w 21318583"/>
                <a:gd name="connsiteY0" fmla="*/ 17060091 h 18993394"/>
                <a:gd name="connsiteX1" fmla="*/ 1776549 w 21318583"/>
                <a:gd name="connsiteY1" fmla="*/ 18993394 h 18993394"/>
                <a:gd name="connsiteX2" fmla="*/ 10685417 w 21318583"/>
                <a:gd name="connsiteY2" fmla="*/ 10189028 h 18993394"/>
                <a:gd name="connsiteX3" fmla="*/ 19646537 w 21318583"/>
                <a:gd name="connsiteY3" fmla="*/ 18993394 h 18993394"/>
                <a:gd name="connsiteX4" fmla="*/ 21318583 w 21318583"/>
                <a:gd name="connsiteY4" fmla="*/ 17060091 h 18993394"/>
                <a:gd name="connsiteX5" fmla="*/ 11861075 w 21318583"/>
                <a:gd name="connsiteY5" fmla="*/ 8725988 h 18993394"/>
                <a:gd name="connsiteX6" fmla="*/ 14604275 w 21318583"/>
                <a:gd name="connsiteY6" fmla="*/ 6113417 h 18993394"/>
                <a:gd name="connsiteX7" fmla="*/ 16067315 w 21318583"/>
                <a:gd name="connsiteY7" fmla="*/ 5042262 h 18993394"/>
                <a:gd name="connsiteX8" fmla="*/ 16720457 w 21318583"/>
                <a:gd name="connsiteY8" fmla="*/ 4859382 h 18993394"/>
                <a:gd name="connsiteX9" fmla="*/ 18209623 w 21318583"/>
                <a:gd name="connsiteY9" fmla="*/ 6400800 h 18993394"/>
                <a:gd name="connsiteX10" fmla="*/ 20822195 w 21318583"/>
                <a:gd name="connsiteY10" fmla="*/ 9718765 h 18993394"/>
                <a:gd name="connsiteX11" fmla="*/ 21318583 w 21318583"/>
                <a:gd name="connsiteY11" fmla="*/ 10424160 h 18993394"/>
                <a:gd name="connsiteX12" fmla="*/ 21057326 w 21318583"/>
                <a:gd name="connsiteY12" fmla="*/ 8595360 h 18993394"/>
                <a:gd name="connsiteX13" fmla="*/ 19855543 w 21318583"/>
                <a:gd name="connsiteY13" fmla="*/ 6008914 h 18993394"/>
                <a:gd name="connsiteX14" fmla="*/ 17138469 w 21318583"/>
                <a:gd name="connsiteY14" fmla="*/ 2377440 h 18993394"/>
                <a:gd name="connsiteX15" fmla="*/ 14630400 w 21318583"/>
                <a:gd name="connsiteY15" fmla="*/ 156754 h 18993394"/>
                <a:gd name="connsiteX16" fmla="*/ 14316892 w 21318583"/>
                <a:gd name="connsiteY16" fmla="*/ 0 h 18993394"/>
                <a:gd name="connsiteX17" fmla="*/ 13324115 w 21318583"/>
                <a:gd name="connsiteY17" fmla="*/ 1280160 h 18993394"/>
                <a:gd name="connsiteX18" fmla="*/ 15231292 w 21318583"/>
                <a:gd name="connsiteY18" fmla="*/ 3265714 h 18993394"/>
                <a:gd name="connsiteX19" fmla="*/ 15100663 w 21318583"/>
                <a:gd name="connsiteY19" fmla="*/ 3579222 h 18993394"/>
                <a:gd name="connsiteX20" fmla="*/ 14343017 w 21318583"/>
                <a:gd name="connsiteY20" fmla="*/ 4650377 h 18993394"/>
                <a:gd name="connsiteX21" fmla="*/ 13585372 w 21318583"/>
                <a:gd name="connsiteY21" fmla="*/ 5408022 h 18993394"/>
                <a:gd name="connsiteX22" fmla="*/ 10842172 w 21318583"/>
                <a:gd name="connsiteY22" fmla="*/ 7916091 h 18993394"/>
                <a:gd name="connsiteX23" fmla="*/ 10554789 w 21318583"/>
                <a:gd name="connsiteY23" fmla="*/ 7889965 h 18993394"/>
                <a:gd name="connsiteX24" fmla="*/ 8281852 w 21318583"/>
                <a:gd name="connsiteY24" fmla="*/ 5852160 h 18993394"/>
                <a:gd name="connsiteX25" fmla="*/ 6139543 w 21318583"/>
                <a:gd name="connsiteY25" fmla="*/ 3579222 h 18993394"/>
                <a:gd name="connsiteX26" fmla="*/ 6217920 w 21318583"/>
                <a:gd name="connsiteY26" fmla="*/ 3108960 h 18993394"/>
                <a:gd name="connsiteX27" fmla="*/ 8072846 w 21318583"/>
                <a:gd name="connsiteY27" fmla="*/ 1358537 h 18993394"/>
                <a:gd name="connsiteX28" fmla="*/ 7053943 w 21318583"/>
                <a:gd name="connsiteY28" fmla="*/ 26125 h 18993394"/>
                <a:gd name="connsiteX29" fmla="*/ 4781006 w 21318583"/>
                <a:gd name="connsiteY29" fmla="*/ 1907177 h 18993394"/>
                <a:gd name="connsiteX30" fmla="*/ 2952206 w 21318583"/>
                <a:gd name="connsiteY30" fmla="*/ 3840480 h 18993394"/>
                <a:gd name="connsiteX31" fmla="*/ 1828800 w 21318583"/>
                <a:gd name="connsiteY31" fmla="*/ 5538651 h 18993394"/>
                <a:gd name="connsiteX32" fmla="*/ 888275 w 21318583"/>
                <a:gd name="connsiteY32" fmla="*/ 7289074 h 18993394"/>
                <a:gd name="connsiteX33" fmla="*/ 470263 w 21318583"/>
                <a:gd name="connsiteY33" fmla="*/ 8516982 h 18993394"/>
                <a:gd name="connsiteX34" fmla="*/ 130629 w 21318583"/>
                <a:gd name="connsiteY34" fmla="*/ 9901645 h 18993394"/>
                <a:gd name="connsiteX35" fmla="*/ 156755 w 21318583"/>
                <a:gd name="connsiteY35" fmla="*/ 10528662 h 18993394"/>
                <a:gd name="connsiteX36" fmla="*/ 4833257 w 21318583"/>
                <a:gd name="connsiteY36" fmla="*/ 4781005 h 18993394"/>
                <a:gd name="connsiteX37" fmla="*/ 9353006 w 21318583"/>
                <a:gd name="connsiteY37" fmla="*/ 8673737 h 18993394"/>
                <a:gd name="connsiteX38" fmla="*/ 52252 w 21318583"/>
                <a:gd name="connsiteY38" fmla="*/ 16955588 h 18993394"/>
                <a:gd name="connsiteX39" fmla="*/ 209006 w 21318583"/>
                <a:gd name="connsiteY39" fmla="*/ 17347474 h 18993394"/>
                <a:gd name="connsiteX0" fmla="*/ 0 w 21318583"/>
                <a:gd name="connsiteY0" fmla="*/ 17060091 h 18993394"/>
                <a:gd name="connsiteX1" fmla="*/ 1776549 w 21318583"/>
                <a:gd name="connsiteY1" fmla="*/ 18993394 h 18993394"/>
                <a:gd name="connsiteX2" fmla="*/ 10685417 w 21318583"/>
                <a:gd name="connsiteY2" fmla="*/ 10189028 h 18993394"/>
                <a:gd name="connsiteX3" fmla="*/ 19646537 w 21318583"/>
                <a:gd name="connsiteY3" fmla="*/ 18993394 h 18993394"/>
                <a:gd name="connsiteX4" fmla="*/ 21318583 w 21318583"/>
                <a:gd name="connsiteY4" fmla="*/ 17060091 h 18993394"/>
                <a:gd name="connsiteX5" fmla="*/ 11861075 w 21318583"/>
                <a:gd name="connsiteY5" fmla="*/ 8725988 h 18993394"/>
                <a:gd name="connsiteX6" fmla="*/ 14604275 w 21318583"/>
                <a:gd name="connsiteY6" fmla="*/ 6113417 h 18993394"/>
                <a:gd name="connsiteX7" fmla="*/ 16067315 w 21318583"/>
                <a:gd name="connsiteY7" fmla="*/ 5042262 h 18993394"/>
                <a:gd name="connsiteX8" fmla="*/ 16720457 w 21318583"/>
                <a:gd name="connsiteY8" fmla="*/ 4859382 h 18993394"/>
                <a:gd name="connsiteX9" fmla="*/ 18209623 w 21318583"/>
                <a:gd name="connsiteY9" fmla="*/ 6400800 h 18993394"/>
                <a:gd name="connsiteX10" fmla="*/ 20822195 w 21318583"/>
                <a:gd name="connsiteY10" fmla="*/ 9718765 h 18993394"/>
                <a:gd name="connsiteX11" fmla="*/ 21318583 w 21318583"/>
                <a:gd name="connsiteY11" fmla="*/ 10424160 h 18993394"/>
                <a:gd name="connsiteX12" fmla="*/ 21057326 w 21318583"/>
                <a:gd name="connsiteY12" fmla="*/ 8595360 h 18993394"/>
                <a:gd name="connsiteX13" fmla="*/ 19345590 w 21318583"/>
                <a:gd name="connsiteY13" fmla="*/ 5006591 h 18993394"/>
                <a:gd name="connsiteX14" fmla="*/ 17138469 w 21318583"/>
                <a:gd name="connsiteY14" fmla="*/ 2377440 h 18993394"/>
                <a:gd name="connsiteX15" fmla="*/ 14630400 w 21318583"/>
                <a:gd name="connsiteY15" fmla="*/ 156754 h 18993394"/>
                <a:gd name="connsiteX16" fmla="*/ 14316892 w 21318583"/>
                <a:gd name="connsiteY16" fmla="*/ 0 h 18993394"/>
                <a:gd name="connsiteX17" fmla="*/ 13324115 w 21318583"/>
                <a:gd name="connsiteY17" fmla="*/ 1280160 h 18993394"/>
                <a:gd name="connsiteX18" fmla="*/ 15231292 w 21318583"/>
                <a:gd name="connsiteY18" fmla="*/ 3265714 h 18993394"/>
                <a:gd name="connsiteX19" fmla="*/ 15100663 w 21318583"/>
                <a:gd name="connsiteY19" fmla="*/ 3579222 h 18993394"/>
                <a:gd name="connsiteX20" fmla="*/ 14343017 w 21318583"/>
                <a:gd name="connsiteY20" fmla="*/ 4650377 h 18993394"/>
                <a:gd name="connsiteX21" fmla="*/ 13585372 w 21318583"/>
                <a:gd name="connsiteY21" fmla="*/ 5408022 h 18993394"/>
                <a:gd name="connsiteX22" fmla="*/ 10842172 w 21318583"/>
                <a:gd name="connsiteY22" fmla="*/ 7916091 h 18993394"/>
                <a:gd name="connsiteX23" fmla="*/ 10554789 w 21318583"/>
                <a:gd name="connsiteY23" fmla="*/ 7889965 h 18993394"/>
                <a:gd name="connsiteX24" fmla="*/ 8281852 w 21318583"/>
                <a:gd name="connsiteY24" fmla="*/ 5852160 h 18993394"/>
                <a:gd name="connsiteX25" fmla="*/ 6139543 w 21318583"/>
                <a:gd name="connsiteY25" fmla="*/ 3579222 h 18993394"/>
                <a:gd name="connsiteX26" fmla="*/ 6217920 w 21318583"/>
                <a:gd name="connsiteY26" fmla="*/ 3108960 h 18993394"/>
                <a:gd name="connsiteX27" fmla="*/ 8072846 w 21318583"/>
                <a:gd name="connsiteY27" fmla="*/ 1358537 h 18993394"/>
                <a:gd name="connsiteX28" fmla="*/ 7053943 w 21318583"/>
                <a:gd name="connsiteY28" fmla="*/ 26125 h 18993394"/>
                <a:gd name="connsiteX29" fmla="*/ 4781006 w 21318583"/>
                <a:gd name="connsiteY29" fmla="*/ 1907177 h 18993394"/>
                <a:gd name="connsiteX30" fmla="*/ 2952206 w 21318583"/>
                <a:gd name="connsiteY30" fmla="*/ 3840480 h 18993394"/>
                <a:gd name="connsiteX31" fmla="*/ 1828800 w 21318583"/>
                <a:gd name="connsiteY31" fmla="*/ 5538651 h 18993394"/>
                <a:gd name="connsiteX32" fmla="*/ 888275 w 21318583"/>
                <a:gd name="connsiteY32" fmla="*/ 7289074 h 18993394"/>
                <a:gd name="connsiteX33" fmla="*/ 470263 w 21318583"/>
                <a:gd name="connsiteY33" fmla="*/ 8516982 h 18993394"/>
                <a:gd name="connsiteX34" fmla="*/ 130629 w 21318583"/>
                <a:gd name="connsiteY34" fmla="*/ 9901645 h 18993394"/>
                <a:gd name="connsiteX35" fmla="*/ 156755 w 21318583"/>
                <a:gd name="connsiteY35" fmla="*/ 10528662 h 18993394"/>
                <a:gd name="connsiteX36" fmla="*/ 4833257 w 21318583"/>
                <a:gd name="connsiteY36" fmla="*/ 4781005 h 18993394"/>
                <a:gd name="connsiteX37" fmla="*/ 9353006 w 21318583"/>
                <a:gd name="connsiteY37" fmla="*/ 8673737 h 18993394"/>
                <a:gd name="connsiteX38" fmla="*/ 52252 w 21318583"/>
                <a:gd name="connsiteY38" fmla="*/ 16955588 h 18993394"/>
                <a:gd name="connsiteX39" fmla="*/ 209006 w 21318583"/>
                <a:gd name="connsiteY39" fmla="*/ 17347474 h 18993394"/>
                <a:gd name="connsiteX0" fmla="*/ 0 w 21318583"/>
                <a:gd name="connsiteY0" fmla="*/ 17060091 h 18993394"/>
                <a:gd name="connsiteX1" fmla="*/ 1776549 w 21318583"/>
                <a:gd name="connsiteY1" fmla="*/ 18993394 h 18993394"/>
                <a:gd name="connsiteX2" fmla="*/ 10685417 w 21318583"/>
                <a:gd name="connsiteY2" fmla="*/ 10189028 h 18993394"/>
                <a:gd name="connsiteX3" fmla="*/ 19646537 w 21318583"/>
                <a:gd name="connsiteY3" fmla="*/ 18993394 h 18993394"/>
                <a:gd name="connsiteX4" fmla="*/ 21318583 w 21318583"/>
                <a:gd name="connsiteY4" fmla="*/ 17060091 h 18993394"/>
                <a:gd name="connsiteX5" fmla="*/ 11861075 w 21318583"/>
                <a:gd name="connsiteY5" fmla="*/ 8725988 h 18993394"/>
                <a:gd name="connsiteX6" fmla="*/ 14604275 w 21318583"/>
                <a:gd name="connsiteY6" fmla="*/ 6113417 h 18993394"/>
                <a:gd name="connsiteX7" fmla="*/ 16067315 w 21318583"/>
                <a:gd name="connsiteY7" fmla="*/ 5042262 h 18993394"/>
                <a:gd name="connsiteX8" fmla="*/ 16720457 w 21318583"/>
                <a:gd name="connsiteY8" fmla="*/ 4859382 h 18993394"/>
                <a:gd name="connsiteX9" fmla="*/ 18209623 w 21318583"/>
                <a:gd name="connsiteY9" fmla="*/ 6400800 h 18993394"/>
                <a:gd name="connsiteX10" fmla="*/ 20822195 w 21318583"/>
                <a:gd name="connsiteY10" fmla="*/ 9718765 h 18993394"/>
                <a:gd name="connsiteX11" fmla="*/ 21318583 w 21318583"/>
                <a:gd name="connsiteY11" fmla="*/ 10424160 h 18993394"/>
                <a:gd name="connsiteX12" fmla="*/ 21057326 w 21318583"/>
                <a:gd name="connsiteY12" fmla="*/ 8595360 h 18993394"/>
                <a:gd name="connsiteX13" fmla="*/ 19345590 w 21318583"/>
                <a:gd name="connsiteY13" fmla="*/ 5006591 h 18993394"/>
                <a:gd name="connsiteX14" fmla="*/ 17138469 w 21318583"/>
                <a:gd name="connsiteY14" fmla="*/ 2377440 h 18993394"/>
                <a:gd name="connsiteX15" fmla="*/ 14630400 w 21318583"/>
                <a:gd name="connsiteY15" fmla="*/ 156754 h 18993394"/>
                <a:gd name="connsiteX16" fmla="*/ 14316892 w 21318583"/>
                <a:gd name="connsiteY16" fmla="*/ 0 h 18993394"/>
                <a:gd name="connsiteX17" fmla="*/ 13324115 w 21318583"/>
                <a:gd name="connsiteY17" fmla="*/ 1280160 h 18993394"/>
                <a:gd name="connsiteX18" fmla="*/ 15231292 w 21318583"/>
                <a:gd name="connsiteY18" fmla="*/ 3265714 h 18993394"/>
                <a:gd name="connsiteX19" fmla="*/ 15100663 w 21318583"/>
                <a:gd name="connsiteY19" fmla="*/ 3614391 h 18993394"/>
                <a:gd name="connsiteX20" fmla="*/ 14343017 w 21318583"/>
                <a:gd name="connsiteY20" fmla="*/ 4650377 h 18993394"/>
                <a:gd name="connsiteX21" fmla="*/ 13585372 w 21318583"/>
                <a:gd name="connsiteY21" fmla="*/ 5408022 h 18993394"/>
                <a:gd name="connsiteX22" fmla="*/ 10842172 w 21318583"/>
                <a:gd name="connsiteY22" fmla="*/ 7916091 h 18993394"/>
                <a:gd name="connsiteX23" fmla="*/ 10554789 w 21318583"/>
                <a:gd name="connsiteY23" fmla="*/ 7889965 h 18993394"/>
                <a:gd name="connsiteX24" fmla="*/ 8281852 w 21318583"/>
                <a:gd name="connsiteY24" fmla="*/ 5852160 h 18993394"/>
                <a:gd name="connsiteX25" fmla="*/ 6139543 w 21318583"/>
                <a:gd name="connsiteY25" fmla="*/ 3579222 h 18993394"/>
                <a:gd name="connsiteX26" fmla="*/ 6217920 w 21318583"/>
                <a:gd name="connsiteY26" fmla="*/ 3108960 h 18993394"/>
                <a:gd name="connsiteX27" fmla="*/ 8072846 w 21318583"/>
                <a:gd name="connsiteY27" fmla="*/ 1358537 h 18993394"/>
                <a:gd name="connsiteX28" fmla="*/ 7053943 w 21318583"/>
                <a:gd name="connsiteY28" fmla="*/ 26125 h 18993394"/>
                <a:gd name="connsiteX29" fmla="*/ 4781006 w 21318583"/>
                <a:gd name="connsiteY29" fmla="*/ 1907177 h 18993394"/>
                <a:gd name="connsiteX30" fmla="*/ 2952206 w 21318583"/>
                <a:gd name="connsiteY30" fmla="*/ 3840480 h 18993394"/>
                <a:gd name="connsiteX31" fmla="*/ 1828800 w 21318583"/>
                <a:gd name="connsiteY31" fmla="*/ 5538651 h 18993394"/>
                <a:gd name="connsiteX32" fmla="*/ 888275 w 21318583"/>
                <a:gd name="connsiteY32" fmla="*/ 7289074 h 18993394"/>
                <a:gd name="connsiteX33" fmla="*/ 470263 w 21318583"/>
                <a:gd name="connsiteY33" fmla="*/ 8516982 h 18993394"/>
                <a:gd name="connsiteX34" fmla="*/ 130629 w 21318583"/>
                <a:gd name="connsiteY34" fmla="*/ 9901645 h 18993394"/>
                <a:gd name="connsiteX35" fmla="*/ 156755 w 21318583"/>
                <a:gd name="connsiteY35" fmla="*/ 10528662 h 18993394"/>
                <a:gd name="connsiteX36" fmla="*/ 4833257 w 21318583"/>
                <a:gd name="connsiteY36" fmla="*/ 4781005 h 18993394"/>
                <a:gd name="connsiteX37" fmla="*/ 9353006 w 21318583"/>
                <a:gd name="connsiteY37" fmla="*/ 8673737 h 18993394"/>
                <a:gd name="connsiteX38" fmla="*/ 52252 w 21318583"/>
                <a:gd name="connsiteY38" fmla="*/ 16955588 h 18993394"/>
                <a:gd name="connsiteX39" fmla="*/ 209006 w 21318583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20822195 w 21336168"/>
                <a:gd name="connsiteY10" fmla="*/ 9718765 h 18993394"/>
                <a:gd name="connsiteX11" fmla="*/ 21336168 w 21336168"/>
                <a:gd name="connsiteY11" fmla="*/ 10494498 h 18993394"/>
                <a:gd name="connsiteX12" fmla="*/ 21057326 w 21336168"/>
                <a:gd name="connsiteY12" fmla="*/ 8595360 h 18993394"/>
                <a:gd name="connsiteX13" fmla="*/ 19345590 w 21336168"/>
                <a:gd name="connsiteY13" fmla="*/ 5006591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57326 w 21336168"/>
                <a:gd name="connsiteY12" fmla="*/ 8595360 h 18993394"/>
                <a:gd name="connsiteX13" fmla="*/ 19345590 w 21336168"/>
                <a:gd name="connsiteY13" fmla="*/ 5006591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45590 w 21336168"/>
                <a:gd name="connsiteY13" fmla="*/ 5006591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593479 w 21336168"/>
                <a:gd name="connsiteY36" fmla="*/ 7571433 h 18993394"/>
                <a:gd name="connsiteX37" fmla="*/ 4833257 w 21336168"/>
                <a:gd name="connsiteY37" fmla="*/ 4781005 h 18993394"/>
                <a:gd name="connsiteX38" fmla="*/ 9353006 w 21336168"/>
                <a:gd name="connsiteY38" fmla="*/ 8673737 h 18993394"/>
                <a:gd name="connsiteX39" fmla="*/ 52252 w 21336168"/>
                <a:gd name="connsiteY39" fmla="*/ 16955588 h 18993394"/>
                <a:gd name="connsiteX40" fmla="*/ 209006 w 21336168"/>
                <a:gd name="connsiteY40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9353006 w 21336168"/>
                <a:gd name="connsiteY38" fmla="*/ 8673737 h 18993394"/>
                <a:gd name="connsiteX39" fmla="*/ 52252 w 21336168"/>
                <a:gd name="connsiteY39" fmla="*/ 16955588 h 18993394"/>
                <a:gd name="connsiteX40" fmla="*/ 209006 w 21336168"/>
                <a:gd name="connsiteY40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270987 w 21336168"/>
                <a:gd name="connsiteY38" fmla="*/ 6850463 h 18993394"/>
                <a:gd name="connsiteX39" fmla="*/ 9353006 w 21336168"/>
                <a:gd name="connsiteY39" fmla="*/ 8673737 h 18993394"/>
                <a:gd name="connsiteX40" fmla="*/ 52252 w 21336168"/>
                <a:gd name="connsiteY40" fmla="*/ 16955588 h 18993394"/>
                <a:gd name="connsiteX41" fmla="*/ 209006 w 21336168"/>
                <a:gd name="connsiteY41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353006 w 21336168"/>
                <a:gd name="connsiteY39" fmla="*/ 8673737 h 18993394"/>
                <a:gd name="connsiteX40" fmla="*/ 52252 w 21336168"/>
                <a:gd name="connsiteY40" fmla="*/ 16955588 h 18993394"/>
                <a:gd name="connsiteX41" fmla="*/ 209006 w 21336168"/>
                <a:gd name="connsiteY41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353006 w 21336168"/>
                <a:gd name="connsiteY39" fmla="*/ 8673737 h 18993394"/>
                <a:gd name="connsiteX40" fmla="*/ 4598125 w 21336168"/>
                <a:gd name="connsiteY40" fmla="*/ 12864402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353006 w 21336168"/>
                <a:gd name="connsiteY39" fmla="*/ 8673737 h 18993394"/>
                <a:gd name="connsiteX40" fmla="*/ 4826725 w 21336168"/>
                <a:gd name="connsiteY40" fmla="*/ 13022664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440929 w 21336168"/>
                <a:gd name="connsiteY39" fmla="*/ 8796829 h 18993394"/>
                <a:gd name="connsiteX40" fmla="*/ 4826725 w 21336168"/>
                <a:gd name="connsiteY40" fmla="*/ 13022664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440929 w 21336168"/>
                <a:gd name="connsiteY39" fmla="*/ 8796829 h 18993394"/>
                <a:gd name="connsiteX40" fmla="*/ 4826725 w 21336168"/>
                <a:gd name="connsiteY40" fmla="*/ 13022664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400228 h 18993394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685417 w 21336168"/>
                <a:gd name="connsiteY2" fmla="*/ 10189028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156755 w 21336168"/>
                <a:gd name="connsiteY35" fmla="*/ 105286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96829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738171 w 21336168"/>
                <a:gd name="connsiteY2" fmla="*/ 10294536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156755 w 21336168"/>
                <a:gd name="connsiteY35" fmla="*/ 105286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96829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738171 w 21336168"/>
                <a:gd name="connsiteY2" fmla="*/ 10294536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156755 w 21336168"/>
                <a:gd name="connsiteY35" fmla="*/ 105286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26490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738171 w 21336168"/>
                <a:gd name="connsiteY2" fmla="*/ 10294536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80555 w 21336168"/>
                <a:gd name="connsiteY35" fmla="*/ 104524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26490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336168" h="19063732">
                  <a:moveTo>
                    <a:pt x="0" y="17060091"/>
                  </a:moveTo>
                  <a:lnTo>
                    <a:pt x="1706211" y="19063732"/>
                  </a:lnTo>
                  <a:lnTo>
                    <a:pt x="10738171" y="10294536"/>
                  </a:lnTo>
                  <a:lnTo>
                    <a:pt x="19646537" y="18993394"/>
                  </a:lnTo>
                  <a:lnTo>
                    <a:pt x="21318583" y="17060091"/>
                  </a:lnTo>
                  <a:lnTo>
                    <a:pt x="11861075" y="8725988"/>
                  </a:lnTo>
                  <a:lnTo>
                    <a:pt x="14604275" y="6113417"/>
                  </a:lnTo>
                  <a:lnTo>
                    <a:pt x="16067315" y="5042262"/>
                  </a:lnTo>
                  <a:lnTo>
                    <a:pt x="16720457" y="4859382"/>
                  </a:lnTo>
                  <a:lnTo>
                    <a:pt x="18209623" y="6400800"/>
                  </a:lnTo>
                  <a:lnTo>
                    <a:pt x="19819873" y="8311996"/>
                  </a:lnTo>
                  <a:lnTo>
                    <a:pt x="21336168" y="10494498"/>
                  </a:lnTo>
                  <a:lnTo>
                    <a:pt x="21022157" y="8665699"/>
                  </a:lnTo>
                  <a:cubicBezTo>
                    <a:pt x="20457440" y="7457719"/>
                    <a:pt x="20103740" y="6249740"/>
                    <a:pt x="19328006" y="5041760"/>
                  </a:cubicBezTo>
                  <a:lnTo>
                    <a:pt x="17138469" y="2377440"/>
                  </a:lnTo>
                  <a:lnTo>
                    <a:pt x="14630400" y="156754"/>
                  </a:lnTo>
                  <a:lnTo>
                    <a:pt x="14316892" y="0"/>
                  </a:lnTo>
                  <a:lnTo>
                    <a:pt x="13306531" y="1403253"/>
                  </a:lnTo>
                  <a:lnTo>
                    <a:pt x="15196122" y="3195375"/>
                  </a:lnTo>
                  <a:lnTo>
                    <a:pt x="15100663" y="3614391"/>
                  </a:lnTo>
                  <a:lnTo>
                    <a:pt x="14343017" y="4650377"/>
                  </a:lnTo>
                  <a:lnTo>
                    <a:pt x="13585372" y="5408022"/>
                  </a:lnTo>
                  <a:lnTo>
                    <a:pt x="10842172" y="7916091"/>
                  </a:lnTo>
                  <a:lnTo>
                    <a:pt x="10554789" y="7889965"/>
                  </a:lnTo>
                  <a:lnTo>
                    <a:pt x="8281852" y="5852160"/>
                  </a:lnTo>
                  <a:lnTo>
                    <a:pt x="6139543" y="3579222"/>
                  </a:lnTo>
                  <a:lnTo>
                    <a:pt x="6217920" y="3108960"/>
                  </a:lnTo>
                  <a:lnTo>
                    <a:pt x="8072846" y="1358537"/>
                  </a:lnTo>
                  <a:lnTo>
                    <a:pt x="7053943" y="26125"/>
                  </a:lnTo>
                  <a:lnTo>
                    <a:pt x="4781006" y="1907177"/>
                  </a:lnTo>
                  <a:lnTo>
                    <a:pt x="2952206" y="3840480"/>
                  </a:lnTo>
                  <a:lnTo>
                    <a:pt x="1828800" y="5538651"/>
                  </a:lnTo>
                  <a:lnTo>
                    <a:pt x="888275" y="7289074"/>
                  </a:lnTo>
                  <a:lnTo>
                    <a:pt x="470263" y="8516982"/>
                  </a:lnTo>
                  <a:lnTo>
                    <a:pt x="130629" y="9901645"/>
                  </a:lnTo>
                  <a:lnTo>
                    <a:pt x="80555" y="10452462"/>
                  </a:lnTo>
                  <a:lnTo>
                    <a:pt x="2276956" y="7325248"/>
                  </a:lnTo>
                  <a:lnTo>
                    <a:pt x="4833257" y="4781005"/>
                  </a:lnTo>
                  <a:lnTo>
                    <a:pt x="7482002" y="6744955"/>
                  </a:lnTo>
                  <a:lnTo>
                    <a:pt x="9440929" y="8726490"/>
                  </a:lnTo>
                  <a:lnTo>
                    <a:pt x="4826725" y="13022664"/>
                  </a:lnTo>
                  <a:lnTo>
                    <a:pt x="52252" y="16955588"/>
                  </a:lnTo>
                  <a:lnTo>
                    <a:pt x="209006" y="17400228"/>
                  </a:ln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1238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4" name="Forma livre 53"/>
            <p:cNvSpPr/>
            <p:nvPr/>
          </p:nvSpPr>
          <p:spPr>
            <a:xfrm>
              <a:off x="27140646" y="27366512"/>
              <a:ext cx="1000362" cy="837535"/>
            </a:xfrm>
            <a:custGeom>
              <a:avLst/>
              <a:gdLst>
                <a:gd name="connsiteX0" fmla="*/ 0 w 21318583"/>
                <a:gd name="connsiteY0" fmla="*/ 17060091 h 18993394"/>
                <a:gd name="connsiteX1" fmla="*/ 1776549 w 21318583"/>
                <a:gd name="connsiteY1" fmla="*/ 18993394 h 18993394"/>
                <a:gd name="connsiteX2" fmla="*/ 10685417 w 21318583"/>
                <a:gd name="connsiteY2" fmla="*/ 10189028 h 18993394"/>
                <a:gd name="connsiteX3" fmla="*/ 19646537 w 21318583"/>
                <a:gd name="connsiteY3" fmla="*/ 18993394 h 18993394"/>
                <a:gd name="connsiteX4" fmla="*/ 21318583 w 21318583"/>
                <a:gd name="connsiteY4" fmla="*/ 17060091 h 18993394"/>
                <a:gd name="connsiteX5" fmla="*/ 11861075 w 21318583"/>
                <a:gd name="connsiteY5" fmla="*/ 8725988 h 18993394"/>
                <a:gd name="connsiteX6" fmla="*/ 14604275 w 21318583"/>
                <a:gd name="connsiteY6" fmla="*/ 6113417 h 18993394"/>
                <a:gd name="connsiteX7" fmla="*/ 16067315 w 21318583"/>
                <a:gd name="connsiteY7" fmla="*/ 5042262 h 18993394"/>
                <a:gd name="connsiteX8" fmla="*/ 16720457 w 21318583"/>
                <a:gd name="connsiteY8" fmla="*/ 4859382 h 18993394"/>
                <a:gd name="connsiteX9" fmla="*/ 18209623 w 21318583"/>
                <a:gd name="connsiteY9" fmla="*/ 6400800 h 18993394"/>
                <a:gd name="connsiteX10" fmla="*/ 20822195 w 21318583"/>
                <a:gd name="connsiteY10" fmla="*/ 9718765 h 18993394"/>
                <a:gd name="connsiteX11" fmla="*/ 21318583 w 21318583"/>
                <a:gd name="connsiteY11" fmla="*/ 10424160 h 18993394"/>
                <a:gd name="connsiteX12" fmla="*/ 21057326 w 21318583"/>
                <a:gd name="connsiteY12" fmla="*/ 8595360 h 18993394"/>
                <a:gd name="connsiteX13" fmla="*/ 19855543 w 21318583"/>
                <a:gd name="connsiteY13" fmla="*/ 6008914 h 18993394"/>
                <a:gd name="connsiteX14" fmla="*/ 17138469 w 21318583"/>
                <a:gd name="connsiteY14" fmla="*/ 2377440 h 18993394"/>
                <a:gd name="connsiteX15" fmla="*/ 14630400 w 21318583"/>
                <a:gd name="connsiteY15" fmla="*/ 156754 h 18993394"/>
                <a:gd name="connsiteX16" fmla="*/ 14316892 w 21318583"/>
                <a:gd name="connsiteY16" fmla="*/ 0 h 18993394"/>
                <a:gd name="connsiteX17" fmla="*/ 13324115 w 21318583"/>
                <a:gd name="connsiteY17" fmla="*/ 1280160 h 18993394"/>
                <a:gd name="connsiteX18" fmla="*/ 15231292 w 21318583"/>
                <a:gd name="connsiteY18" fmla="*/ 3265714 h 18993394"/>
                <a:gd name="connsiteX19" fmla="*/ 15100663 w 21318583"/>
                <a:gd name="connsiteY19" fmla="*/ 3579222 h 18993394"/>
                <a:gd name="connsiteX20" fmla="*/ 14343017 w 21318583"/>
                <a:gd name="connsiteY20" fmla="*/ 4650377 h 18993394"/>
                <a:gd name="connsiteX21" fmla="*/ 13585372 w 21318583"/>
                <a:gd name="connsiteY21" fmla="*/ 5408022 h 18993394"/>
                <a:gd name="connsiteX22" fmla="*/ 10842172 w 21318583"/>
                <a:gd name="connsiteY22" fmla="*/ 7916091 h 18993394"/>
                <a:gd name="connsiteX23" fmla="*/ 10554789 w 21318583"/>
                <a:gd name="connsiteY23" fmla="*/ 7889965 h 18993394"/>
                <a:gd name="connsiteX24" fmla="*/ 8281852 w 21318583"/>
                <a:gd name="connsiteY24" fmla="*/ 5852160 h 18993394"/>
                <a:gd name="connsiteX25" fmla="*/ 6139543 w 21318583"/>
                <a:gd name="connsiteY25" fmla="*/ 3579222 h 18993394"/>
                <a:gd name="connsiteX26" fmla="*/ 6217920 w 21318583"/>
                <a:gd name="connsiteY26" fmla="*/ 3108960 h 18993394"/>
                <a:gd name="connsiteX27" fmla="*/ 8072846 w 21318583"/>
                <a:gd name="connsiteY27" fmla="*/ 1358537 h 18993394"/>
                <a:gd name="connsiteX28" fmla="*/ 7053943 w 21318583"/>
                <a:gd name="connsiteY28" fmla="*/ 26125 h 18993394"/>
                <a:gd name="connsiteX29" fmla="*/ 4781006 w 21318583"/>
                <a:gd name="connsiteY29" fmla="*/ 1907177 h 18993394"/>
                <a:gd name="connsiteX30" fmla="*/ 2952206 w 21318583"/>
                <a:gd name="connsiteY30" fmla="*/ 3840480 h 18993394"/>
                <a:gd name="connsiteX31" fmla="*/ 1828800 w 21318583"/>
                <a:gd name="connsiteY31" fmla="*/ 5538651 h 18993394"/>
                <a:gd name="connsiteX32" fmla="*/ 888275 w 21318583"/>
                <a:gd name="connsiteY32" fmla="*/ 7289074 h 18993394"/>
                <a:gd name="connsiteX33" fmla="*/ 470263 w 21318583"/>
                <a:gd name="connsiteY33" fmla="*/ 8516982 h 18993394"/>
                <a:gd name="connsiteX34" fmla="*/ 130629 w 21318583"/>
                <a:gd name="connsiteY34" fmla="*/ 9901645 h 18993394"/>
                <a:gd name="connsiteX35" fmla="*/ 156755 w 21318583"/>
                <a:gd name="connsiteY35" fmla="*/ 10528662 h 18993394"/>
                <a:gd name="connsiteX36" fmla="*/ 4833257 w 21318583"/>
                <a:gd name="connsiteY36" fmla="*/ 4781005 h 18993394"/>
                <a:gd name="connsiteX37" fmla="*/ 9353006 w 21318583"/>
                <a:gd name="connsiteY37" fmla="*/ 8673737 h 18993394"/>
                <a:gd name="connsiteX38" fmla="*/ 52252 w 21318583"/>
                <a:gd name="connsiteY38" fmla="*/ 16955588 h 18993394"/>
                <a:gd name="connsiteX39" fmla="*/ 209006 w 21318583"/>
                <a:gd name="connsiteY39" fmla="*/ 17347474 h 18993394"/>
                <a:gd name="connsiteX0" fmla="*/ 0 w 21318583"/>
                <a:gd name="connsiteY0" fmla="*/ 17060091 h 18993394"/>
                <a:gd name="connsiteX1" fmla="*/ 1776549 w 21318583"/>
                <a:gd name="connsiteY1" fmla="*/ 18993394 h 18993394"/>
                <a:gd name="connsiteX2" fmla="*/ 10685417 w 21318583"/>
                <a:gd name="connsiteY2" fmla="*/ 10189028 h 18993394"/>
                <a:gd name="connsiteX3" fmla="*/ 19646537 w 21318583"/>
                <a:gd name="connsiteY3" fmla="*/ 18993394 h 18993394"/>
                <a:gd name="connsiteX4" fmla="*/ 21318583 w 21318583"/>
                <a:gd name="connsiteY4" fmla="*/ 17060091 h 18993394"/>
                <a:gd name="connsiteX5" fmla="*/ 11861075 w 21318583"/>
                <a:gd name="connsiteY5" fmla="*/ 8725988 h 18993394"/>
                <a:gd name="connsiteX6" fmla="*/ 14604275 w 21318583"/>
                <a:gd name="connsiteY6" fmla="*/ 6113417 h 18993394"/>
                <a:gd name="connsiteX7" fmla="*/ 16067315 w 21318583"/>
                <a:gd name="connsiteY7" fmla="*/ 5042262 h 18993394"/>
                <a:gd name="connsiteX8" fmla="*/ 16720457 w 21318583"/>
                <a:gd name="connsiteY8" fmla="*/ 4859382 h 18993394"/>
                <a:gd name="connsiteX9" fmla="*/ 18209623 w 21318583"/>
                <a:gd name="connsiteY9" fmla="*/ 6400800 h 18993394"/>
                <a:gd name="connsiteX10" fmla="*/ 20822195 w 21318583"/>
                <a:gd name="connsiteY10" fmla="*/ 9718765 h 18993394"/>
                <a:gd name="connsiteX11" fmla="*/ 21318583 w 21318583"/>
                <a:gd name="connsiteY11" fmla="*/ 10424160 h 18993394"/>
                <a:gd name="connsiteX12" fmla="*/ 21057326 w 21318583"/>
                <a:gd name="connsiteY12" fmla="*/ 8595360 h 18993394"/>
                <a:gd name="connsiteX13" fmla="*/ 19345590 w 21318583"/>
                <a:gd name="connsiteY13" fmla="*/ 5006591 h 18993394"/>
                <a:gd name="connsiteX14" fmla="*/ 17138469 w 21318583"/>
                <a:gd name="connsiteY14" fmla="*/ 2377440 h 18993394"/>
                <a:gd name="connsiteX15" fmla="*/ 14630400 w 21318583"/>
                <a:gd name="connsiteY15" fmla="*/ 156754 h 18993394"/>
                <a:gd name="connsiteX16" fmla="*/ 14316892 w 21318583"/>
                <a:gd name="connsiteY16" fmla="*/ 0 h 18993394"/>
                <a:gd name="connsiteX17" fmla="*/ 13324115 w 21318583"/>
                <a:gd name="connsiteY17" fmla="*/ 1280160 h 18993394"/>
                <a:gd name="connsiteX18" fmla="*/ 15231292 w 21318583"/>
                <a:gd name="connsiteY18" fmla="*/ 3265714 h 18993394"/>
                <a:gd name="connsiteX19" fmla="*/ 15100663 w 21318583"/>
                <a:gd name="connsiteY19" fmla="*/ 3579222 h 18993394"/>
                <a:gd name="connsiteX20" fmla="*/ 14343017 w 21318583"/>
                <a:gd name="connsiteY20" fmla="*/ 4650377 h 18993394"/>
                <a:gd name="connsiteX21" fmla="*/ 13585372 w 21318583"/>
                <a:gd name="connsiteY21" fmla="*/ 5408022 h 18993394"/>
                <a:gd name="connsiteX22" fmla="*/ 10842172 w 21318583"/>
                <a:gd name="connsiteY22" fmla="*/ 7916091 h 18993394"/>
                <a:gd name="connsiteX23" fmla="*/ 10554789 w 21318583"/>
                <a:gd name="connsiteY23" fmla="*/ 7889965 h 18993394"/>
                <a:gd name="connsiteX24" fmla="*/ 8281852 w 21318583"/>
                <a:gd name="connsiteY24" fmla="*/ 5852160 h 18993394"/>
                <a:gd name="connsiteX25" fmla="*/ 6139543 w 21318583"/>
                <a:gd name="connsiteY25" fmla="*/ 3579222 h 18993394"/>
                <a:gd name="connsiteX26" fmla="*/ 6217920 w 21318583"/>
                <a:gd name="connsiteY26" fmla="*/ 3108960 h 18993394"/>
                <a:gd name="connsiteX27" fmla="*/ 8072846 w 21318583"/>
                <a:gd name="connsiteY27" fmla="*/ 1358537 h 18993394"/>
                <a:gd name="connsiteX28" fmla="*/ 7053943 w 21318583"/>
                <a:gd name="connsiteY28" fmla="*/ 26125 h 18993394"/>
                <a:gd name="connsiteX29" fmla="*/ 4781006 w 21318583"/>
                <a:gd name="connsiteY29" fmla="*/ 1907177 h 18993394"/>
                <a:gd name="connsiteX30" fmla="*/ 2952206 w 21318583"/>
                <a:gd name="connsiteY30" fmla="*/ 3840480 h 18993394"/>
                <a:gd name="connsiteX31" fmla="*/ 1828800 w 21318583"/>
                <a:gd name="connsiteY31" fmla="*/ 5538651 h 18993394"/>
                <a:gd name="connsiteX32" fmla="*/ 888275 w 21318583"/>
                <a:gd name="connsiteY32" fmla="*/ 7289074 h 18993394"/>
                <a:gd name="connsiteX33" fmla="*/ 470263 w 21318583"/>
                <a:gd name="connsiteY33" fmla="*/ 8516982 h 18993394"/>
                <a:gd name="connsiteX34" fmla="*/ 130629 w 21318583"/>
                <a:gd name="connsiteY34" fmla="*/ 9901645 h 18993394"/>
                <a:gd name="connsiteX35" fmla="*/ 156755 w 21318583"/>
                <a:gd name="connsiteY35" fmla="*/ 10528662 h 18993394"/>
                <a:gd name="connsiteX36" fmla="*/ 4833257 w 21318583"/>
                <a:gd name="connsiteY36" fmla="*/ 4781005 h 18993394"/>
                <a:gd name="connsiteX37" fmla="*/ 9353006 w 21318583"/>
                <a:gd name="connsiteY37" fmla="*/ 8673737 h 18993394"/>
                <a:gd name="connsiteX38" fmla="*/ 52252 w 21318583"/>
                <a:gd name="connsiteY38" fmla="*/ 16955588 h 18993394"/>
                <a:gd name="connsiteX39" fmla="*/ 209006 w 21318583"/>
                <a:gd name="connsiteY39" fmla="*/ 17347474 h 18993394"/>
                <a:gd name="connsiteX0" fmla="*/ 0 w 21318583"/>
                <a:gd name="connsiteY0" fmla="*/ 17060091 h 18993394"/>
                <a:gd name="connsiteX1" fmla="*/ 1776549 w 21318583"/>
                <a:gd name="connsiteY1" fmla="*/ 18993394 h 18993394"/>
                <a:gd name="connsiteX2" fmla="*/ 10685417 w 21318583"/>
                <a:gd name="connsiteY2" fmla="*/ 10189028 h 18993394"/>
                <a:gd name="connsiteX3" fmla="*/ 19646537 w 21318583"/>
                <a:gd name="connsiteY3" fmla="*/ 18993394 h 18993394"/>
                <a:gd name="connsiteX4" fmla="*/ 21318583 w 21318583"/>
                <a:gd name="connsiteY4" fmla="*/ 17060091 h 18993394"/>
                <a:gd name="connsiteX5" fmla="*/ 11861075 w 21318583"/>
                <a:gd name="connsiteY5" fmla="*/ 8725988 h 18993394"/>
                <a:gd name="connsiteX6" fmla="*/ 14604275 w 21318583"/>
                <a:gd name="connsiteY6" fmla="*/ 6113417 h 18993394"/>
                <a:gd name="connsiteX7" fmla="*/ 16067315 w 21318583"/>
                <a:gd name="connsiteY7" fmla="*/ 5042262 h 18993394"/>
                <a:gd name="connsiteX8" fmla="*/ 16720457 w 21318583"/>
                <a:gd name="connsiteY8" fmla="*/ 4859382 h 18993394"/>
                <a:gd name="connsiteX9" fmla="*/ 18209623 w 21318583"/>
                <a:gd name="connsiteY9" fmla="*/ 6400800 h 18993394"/>
                <a:gd name="connsiteX10" fmla="*/ 20822195 w 21318583"/>
                <a:gd name="connsiteY10" fmla="*/ 9718765 h 18993394"/>
                <a:gd name="connsiteX11" fmla="*/ 21318583 w 21318583"/>
                <a:gd name="connsiteY11" fmla="*/ 10424160 h 18993394"/>
                <a:gd name="connsiteX12" fmla="*/ 21057326 w 21318583"/>
                <a:gd name="connsiteY12" fmla="*/ 8595360 h 18993394"/>
                <a:gd name="connsiteX13" fmla="*/ 19345590 w 21318583"/>
                <a:gd name="connsiteY13" fmla="*/ 5006591 h 18993394"/>
                <a:gd name="connsiteX14" fmla="*/ 17138469 w 21318583"/>
                <a:gd name="connsiteY14" fmla="*/ 2377440 h 18993394"/>
                <a:gd name="connsiteX15" fmla="*/ 14630400 w 21318583"/>
                <a:gd name="connsiteY15" fmla="*/ 156754 h 18993394"/>
                <a:gd name="connsiteX16" fmla="*/ 14316892 w 21318583"/>
                <a:gd name="connsiteY16" fmla="*/ 0 h 18993394"/>
                <a:gd name="connsiteX17" fmla="*/ 13324115 w 21318583"/>
                <a:gd name="connsiteY17" fmla="*/ 1280160 h 18993394"/>
                <a:gd name="connsiteX18" fmla="*/ 15231292 w 21318583"/>
                <a:gd name="connsiteY18" fmla="*/ 3265714 h 18993394"/>
                <a:gd name="connsiteX19" fmla="*/ 15100663 w 21318583"/>
                <a:gd name="connsiteY19" fmla="*/ 3614391 h 18993394"/>
                <a:gd name="connsiteX20" fmla="*/ 14343017 w 21318583"/>
                <a:gd name="connsiteY20" fmla="*/ 4650377 h 18993394"/>
                <a:gd name="connsiteX21" fmla="*/ 13585372 w 21318583"/>
                <a:gd name="connsiteY21" fmla="*/ 5408022 h 18993394"/>
                <a:gd name="connsiteX22" fmla="*/ 10842172 w 21318583"/>
                <a:gd name="connsiteY22" fmla="*/ 7916091 h 18993394"/>
                <a:gd name="connsiteX23" fmla="*/ 10554789 w 21318583"/>
                <a:gd name="connsiteY23" fmla="*/ 7889965 h 18993394"/>
                <a:gd name="connsiteX24" fmla="*/ 8281852 w 21318583"/>
                <a:gd name="connsiteY24" fmla="*/ 5852160 h 18993394"/>
                <a:gd name="connsiteX25" fmla="*/ 6139543 w 21318583"/>
                <a:gd name="connsiteY25" fmla="*/ 3579222 h 18993394"/>
                <a:gd name="connsiteX26" fmla="*/ 6217920 w 21318583"/>
                <a:gd name="connsiteY26" fmla="*/ 3108960 h 18993394"/>
                <a:gd name="connsiteX27" fmla="*/ 8072846 w 21318583"/>
                <a:gd name="connsiteY27" fmla="*/ 1358537 h 18993394"/>
                <a:gd name="connsiteX28" fmla="*/ 7053943 w 21318583"/>
                <a:gd name="connsiteY28" fmla="*/ 26125 h 18993394"/>
                <a:gd name="connsiteX29" fmla="*/ 4781006 w 21318583"/>
                <a:gd name="connsiteY29" fmla="*/ 1907177 h 18993394"/>
                <a:gd name="connsiteX30" fmla="*/ 2952206 w 21318583"/>
                <a:gd name="connsiteY30" fmla="*/ 3840480 h 18993394"/>
                <a:gd name="connsiteX31" fmla="*/ 1828800 w 21318583"/>
                <a:gd name="connsiteY31" fmla="*/ 5538651 h 18993394"/>
                <a:gd name="connsiteX32" fmla="*/ 888275 w 21318583"/>
                <a:gd name="connsiteY32" fmla="*/ 7289074 h 18993394"/>
                <a:gd name="connsiteX33" fmla="*/ 470263 w 21318583"/>
                <a:gd name="connsiteY33" fmla="*/ 8516982 h 18993394"/>
                <a:gd name="connsiteX34" fmla="*/ 130629 w 21318583"/>
                <a:gd name="connsiteY34" fmla="*/ 9901645 h 18993394"/>
                <a:gd name="connsiteX35" fmla="*/ 156755 w 21318583"/>
                <a:gd name="connsiteY35" fmla="*/ 10528662 h 18993394"/>
                <a:gd name="connsiteX36" fmla="*/ 4833257 w 21318583"/>
                <a:gd name="connsiteY36" fmla="*/ 4781005 h 18993394"/>
                <a:gd name="connsiteX37" fmla="*/ 9353006 w 21318583"/>
                <a:gd name="connsiteY37" fmla="*/ 8673737 h 18993394"/>
                <a:gd name="connsiteX38" fmla="*/ 52252 w 21318583"/>
                <a:gd name="connsiteY38" fmla="*/ 16955588 h 18993394"/>
                <a:gd name="connsiteX39" fmla="*/ 209006 w 21318583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20822195 w 21336168"/>
                <a:gd name="connsiteY10" fmla="*/ 9718765 h 18993394"/>
                <a:gd name="connsiteX11" fmla="*/ 21336168 w 21336168"/>
                <a:gd name="connsiteY11" fmla="*/ 10494498 h 18993394"/>
                <a:gd name="connsiteX12" fmla="*/ 21057326 w 21336168"/>
                <a:gd name="connsiteY12" fmla="*/ 8595360 h 18993394"/>
                <a:gd name="connsiteX13" fmla="*/ 19345590 w 21336168"/>
                <a:gd name="connsiteY13" fmla="*/ 5006591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57326 w 21336168"/>
                <a:gd name="connsiteY12" fmla="*/ 8595360 h 18993394"/>
                <a:gd name="connsiteX13" fmla="*/ 19345590 w 21336168"/>
                <a:gd name="connsiteY13" fmla="*/ 5006591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45590 w 21336168"/>
                <a:gd name="connsiteY13" fmla="*/ 5006591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593479 w 21336168"/>
                <a:gd name="connsiteY36" fmla="*/ 7571433 h 18993394"/>
                <a:gd name="connsiteX37" fmla="*/ 4833257 w 21336168"/>
                <a:gd name="connsiteY37" fmla="*/ 4781005 h 18993394"/>
                <a:gd name="connsiteX38" fmla="*/ 9353006 w 21336168"/>
                <a:gd name="connsiteY38" fmla="*/ 8673737 h 18993394"/>
                <a:gd name="connsiteX39" fmla="*/ 52252 w 21336168"/>
                <a:gd name="connsiteY39" fmla="*/ 16955588 h 18993394"/>
                <a:gd name="connsiteX40" fmla="*/ 209006 w 21336168"/>
                <a:gd name="connsiteY40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9353006 w 21336168"/>
                <a:gd name="connsiteY38" fmla="*/ 8673737 h 18993394"/>
                <a:gd name="connsiteX39" fmla="*/ 52252 w 21336168"/>
                <a:gd name="connsiteY39" fmla="*/ 16955588 h 18993394"/>
                <a:gd name="connsiteX40" fmla="*/ 209006 w 21336168"/>
                <a:gd name="connsiteY40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270987 w 21336168"/>
                <a:gd name="connsiteY38" fmla="*/ 6850463 h 18993394"/>
                <a:gd name="connsiteX39" fmla="*/ 9353006 w 21336168"/>
                <a:gd name="connsiteY39" fmla="*/ 8673737 h 18993394"/>
                <a:gd name="connsiteX40" fmla="*/ 52252 w 21336168"/>
                <a:gd name="connsiteY40" fmla="*/ 16955588 h 18993394"/>
                <a:gd name="connsiteX41" fmla="*/ 209006 w 21336168"/>
                <a:gd name="connsiteY41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353006 w 21336168"/>
                <a:gd name="connsiteY39" fmla="*/ 8673737 h 18993394"/>
                <a:gd name="connsiteX40" fmla="*/ 52252 w 21336168"/>
                <a:gd name="connsiteY40" fmla="*/ 16955588 h 18993394"/>
                <a:gd name="connsiteX41" fmla="*/ 209006 w 21336168"/>
                <a:gd name="connsiteY41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353006 w 21336168"/>
                <a:gd name="connsiteY39" fmla="*/ 8673737 h 18993394"/>
                <a:gd name="connsiteX40" fmla="*/ 4598125 w 21336168"/>
                <a:gd name="connsiteY40" fmla="*/ 12864402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353006 w 21336168"/>
                <a:gd name="connsiteY39" fmla="*/ 8673737 h 18993394"/>
                <a:gd name="connsiteX40" fmla="*/ 4826725 w 21336168"/>
                <a:gd name="connsiteY40" fmla="*/ 13022664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440929 w 21336168"/>
                <a:gd name="connsiteY39" fmla="*/ 8796829 h 18993394"/>
                <a:gd name="connsiteX40" fmla="*/ 4826725 w 21336168"/>
                <a:gd name="connsiteY40" fmla="*/ 13022664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440929 w 21336168"/>
                <a:gd name="connsiteY39" fmla="*/ 8796829 h 18993394"/>
                <a:gd name="connsiteX40" fmla="*/ 4826725 w 21336168"/>
                <a:gd name="connsiteY40" fmla="*/ 13022664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400228 h 18993394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685417 w 21336168"/>
                <a:gd name="connsiteY2" fmla="*/ 10189028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156755 w 21336168"/>
                <a:gd name="connsiteY35" fmla="*/ 105286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96829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738171 w 21336168"/>
                <a:gd name="connsiteY2" fmla="*/ 10294536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156755 w 21336168"/>
                <a:gd name="connsiteY35" fmla="*/ 105286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96829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738171 w 21336168"/>
                <a:gd name="connsiteY2" fmla="*/ 10294536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156755 w 21336168"/>
                <a:gd name="connsiteY35" fmla="*/ 105286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26490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738171 w 21336168"/>
                <a:gd name="connsiteY2" fmla="*/ 10294536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80555 w 21336168"/>
                <a:gd name="connsiteY35" fmla="*/ 104524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26490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336168" h="19063732">
                  <a:moveTo>
                    <a:pt x="0" y="17060091"/>
                  </a:moveTo>
                  <a:lnTo>
                    <a:pt x="1706211" y="19063732"/>
                  </a:lnTo>
                  <a:lnTo>
                    <a:pt x="10738171" y="10294536"/>
                  </a:lnTo>
                  <a:lnTo>
                    <a:pt x="19646537" y="18993394"/>
                  </a:lnTo>
                  <a:lnTo>
                    <a:pt x="21318583" y="17060091"/>
                  </a:lnTo>
                  <a:lnTo>
                    <a:pt x="11861075" y="8725988"/>
                  </a:lnTo>
                  <a:lnTo>
                    <a:pt x="14604275" y="6113417"/>
                  </a:lnTo>
                  <a:lnTo>
                    <a:pt x="16067315" y="5042262"/>
                  </a:lnTo>
                  <a:lnTo>
                    <a:pt x="16720457" y="4859382"/>
                  </a:lnTo>
                  <a:lnTo>
                    <a:pt x="18209623" y="6400800"/>
                  </a:lnTo>
                  <a:lnTo>
                    <a:pt x="19819873" y="8311996"/>
                  </a:lnTo>
                  <a:lnTo>
                    <a:pt x="21336168" y="10494498"/>
                  </a:lnTo>
                  <a:lnTo>
                    <a:pt x="21022157" y="8665699"/>
                  </a:lnTo>
                  <a:cubicBezTo>
                    <a:pt x="20457440" y="7457719"/>
                    <a:pt x="20103740" y="6249740"/>
                    <a:pt x="19328006" y="5041760"/>
                  </a:cubicBezTo>
                  <a:lnTo>
                    <a:pt x="17138469" y="2377440"/>
                  </a:lnTo>
                  <a:lnTo>
                    <a:pt x="14630400" y="156754"/>
                  </a:lnTo>
                  <a:lnTo>
                    <a:pt x="14316892" y="0"/>
                  </a:lnTo>
                  <a:lnTo>
                    <a:pt x="13306531" y="1403253"/>
                  </a:lnTo>
                  <a:lnTo>
                    <a:pt x="15196122" y="3195375"/>
                  </a:lnTo>
                  <a:lnTo>
                    <a:pt x="15100663" y="3614391"/>
                  </a:lnTo>
                  <a:lnTo>
                    <a:pt x="14343017" y="4650377"/>
                  </a:lnTo>
                  <a:lnTo>
                    <a:pt x="13585372" y="5408022"/>
                  </a:lnTo>
                  <a:lnTo>
                    <a:pt x="10842172" y="7916091"/>
                  </a:lnTo>
                  <a:lnTo>
                    <a:pt x="10554789" y="7889965"/>
                  </a:lnTo>
                  <a:lnTo>
                    <a:pt x="8281852" y="5852160"/>
                  </a:lnTo>
                  <a:lnTo>
                    <a:pt x="6139543" y="3579222"/>
                  </a:lnTo>
                  <a:lnTo>
                    <a:pt x="6217920" y="3108960"/>
                  </a:lnTo>
                  <a:lnTo>
                    <a:pt x="8072846" y="1358537"/>
                  </a:lnTo>
                  <a:lnTo>
                    <a:pt x="7053943" y="26125"/>
                  </a:lnTo>
                  <a:lnTo>
                    <a:pt x="4781006" y="1907177"/>
                  </a:lnTo>
                  <a:lnTo>
                    <a:pt x="2952206" y="3840480"/>
                  </a:lnTo>
                  <a:lnTo>
                    <a:pt x="1828800" y="5538651"/>
                  </a:lnTo>
                  <a:lnTo>
                    <a:pt x="888275" y="7289074"/>
                  </a:lnTo>
                  <a:lnTo>
                    <a:pt x="470263" y="8516982"/>
                  </a:lnTo>
                  <a:lnTo>
                    <a:pt x="130629" y="9901645"/>
                  </a:lnTo>
                  <a:lnTo>
                    <a:pt x="80555" y="10452462"/>
                  </a:lnTo>
                  <a:lnTo>
                    <a:pt x="2276956" y="7325248"/>
                  </a:lnTo>
                  <a:lnTo>
                    <a:pt x="4833257" y="4781005"/>
                  </a:lnTo>
                  <a:lnTo>
                    <a:pt x="7482002" y="6744955"/>
                  </a:lnTo>
                  <a:lnTo>
                    <a:pt x="9440929" y="8726490"/>
                  </a:lnTo>
                  <a:lnTo>
                    <a:pt x="4826725" y="13022664"/>
                  </a:lnTo>
                  <a:lnTo>
                    <a:pt x="52252" y="16955588"/>
                  </a:lnTo>
                  <a:lnTo>
                    <a:pt x="209006" y="17400228"/>
                  </a:ln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1238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13291108" y="36420046"/>
            <a:ext cx="2323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Realização:</a:t>
            </a:r>
            <a:endParaRPr lang="pt-BR" sz="3600" b="1" dirty="0"/>
          </a:p>
        </p:txBody>
      </p:sp>
      <p:sp>
        <p:nvSpPr>
          <p:cNvPr id="69" name="CaixaDeTexto 68"/>
          <p:cNvSpPr txBox="1"/>
          <p:nvPr/>
        </p:nvSpPr>
        <p:spPr>
          <a:xfrm>
            <a:off x="17164133" y="35200288"/>
            <a:ext cx="1451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Apoio:</a:t>
            </a:r>
            <a:endParaRPr lang="pt-BR" sz="3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5824" y="39733687"/>
            <a:ext cx="8551138" cy="27952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1" name="Grupo 10"/>
          <p:cNvGrpSpPr/>
          <p:nvPr/>
        </p:nvGrpSpPr>
        <p:grpSpPr>
          <a:xfrm>
            <a:off x="17275066" y="36047440"/>
            <a:ext cx="13210984" cy="2517678"/>
            <a:chOff x="17470848" y="36953552"/>
            <a:chExt cx="13210984" cy="2517678"/>
          </a:xfrm>
        </p:grpSpPr>
        <p:pic>
          <p:nvPicPr>
            <p:cNvPr id="71" name="Imagem 7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50505" y="38529434"/>
              <a:ext cx="752014" cy="941796"/>
            </a:xfrm>
            <a:prstGeom prst="rect">
              <a:avLst/>
            </a:prstGeom>
          </p:spPr>
        </p:pic>
        <p:pic>
          <p:nvPicPr>
            <p:cNvPr id="75" name="Imagem 7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57263" y="38462448"/>
              <a:ext cx="878913" cy="928057"/>
            </a:xfrm>
            <a:prstGeom prst="rect">
              <a:avLst/>
            </a:prstGeom>
          </p:spPr>
        </p:pic>
        <p:pic>
          <p:nvPicPr>
            <p:cNvPr id="76" name="Imagem 7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56857" y="38529434"/>
              <a:ext cx="2530105" cy="794086"/>
            </a:xfrm>
            <a:prstGeom prst="rect">
              <a:avLst/>
            </a:prstGeom>
          </p:spPr>
        </p:pic>
        <p:pic>
          <p:nvPicPr>
            <p:cNvPr id="83" name="Picture 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05203" y="38529434"/>
              <a:ext cx="2106021" cy="81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Imagem 8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19032" y="38308489"/>
              <a:ext cx="1529902" cy="950434"/>
            </a:xfrm>
            <a:prstGeom prst="rect">
              <a:avLst/>
            </a:prstGeom>
          </p:spPr>
        </p:pic>
        <p:pic>
          <p:nvPicPr>
            <p:cNvPr id="86" name="Imagem 8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86944" y="37096739"/>
              <a:ext cx="1513219" cy="922864"/>
            </a:xfrm>
            <a:prstGeom prst="rect">
              <a:avLst/>
            </a:prstGeom>
          </p:spPr>
        </p:pic>
        <p:pic>
          <p:nvPicPr>
            <p:cNvPr id="87" name="Imagem 8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0848" y="36953552"/>
              <a:ext cx="644631" cy="1081868"/>
            </a:xfrm>
            <a:prstGeom prst="rect">
              <a:avLst/>
            </a:prstGeom>
          </p:spPr>
        </p:pic>
        <p:pic>
          <p:nvPicPr>
            <p:cNvPr id="88" name="Picture 3" descr="C:\Users\Carla Elliff\Documents\Doutorado\logo_capes_transparente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3709" y="37096739"/>
              <a:ext cx="821252" cy="795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6" descr="Resultado de imagem para ufrn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34604" y="37215759"/>
              <a:ext cx="1961786" cy="655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8" descr="Resultado de imagem para ufc ceará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63407" y="37027501"/>
              <a:ext cx="608642" cy="1055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14" descr="Resultado de imagem para cprm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1375" y="38219982"/>
              <a:ext cx="1469941" cy="1103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2" descr="Resultado de imagem para igeo ufba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6828" y="37131463"/>
              <a:ext cx="900742" cy="848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4" descr="Resultado de imagem para cnpq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79508" y="37215759"/>
              <a:ext cx="1602324" cy="509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2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36175" y="37215759"/>
              <a:ext cx="1980672" cy="679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5" name="CaixaDeTexto 114"/>
          <p:cNvSpPr txBox="1"/>
          <p:nvPr/>
        </p:nvSpPr>
        <p:spPr>
          <a:xfrm>
            <a:off x="17002940" y="39019964"/>
            <a:ext cx="4076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Grupos de pesquisa:</a:t>
            </a:r>
            <a:endParaRPr lang="pt-BR" sz="36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17913181" y="36348063"/>
            <a:ext cx="12625892" cy="229075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Tirar Abes e Fort por enquanto</a:t>
            </a:r>
          </a:p>
          <a:p>
            <a:r>
              <a:rPr lang="pt-BR" dirty="0" smtClean="0"/>
              <a:t>Bem como </a:t>
            </a:r>
            <a:r>
              <a:rPr lang="pt-BR" dirty="0" err="1" smtClean="0"/>
              <a:t>petrobras</a:t>
            </a:r>
            <a:r>
              <a:rPr lang="pt-BR" dirty="0" smtClean="0"/>
              <a:t> UFRN e UFC</a:t>
            </a:r>
            <a:endParaRPr lang="pt-BR" dirty="0"/>
          </a:p>
        </p:txBody>
      </p:sp>
      <p:sp>
        <p:nvSpPr>
          <p:cNvPr id="62" name="CaixaDeTexto 61"/>
          <p:cNvSpPr txBox="1"/>
          <p:nvPr/>
        </p:nvSpPr>
        <p:spPr>
          <a:xfrm>
            <a:off x="11765525" y="30651954"/>
            <a:ext cx="14058144" cy="119154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Alterar fotos com o vencedores 2016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421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2280</TotalTime>
  <Words>87</Words>
  <Application>Microsoft Office PowerPoint</Application>
  <PresentationFormat>Personalizar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SEMINÁRIO DE AVALIAÇÃO SEMANA DA PÓS-GRADUAÇÃO EM GEOLOGIA</dc:title>
  <dc:creator>DELL</dc:creator>
  <cp:lastModifiedBy>Simone</cp:lastModifiedBy>
  <cp:revision>46</cp:revision>
  <dcterms:created xsi:type="dcterms:W3CDTF">2015-10-24T13:31:15Z</dcterms:created>
  <dcterms:modified xsi:type="dcterms:W3CDTF">2017-08-17T14:00:51Z</dcterms:modified>
</cp:coreProperties>
</file>