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228" y="511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1"/>
            <a:ext cx="27543443" cy="926115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2F91-DA3B-4F61-8D7A-BA000AAAC68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56A1-EE8F-45C8-83AA-48381B72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80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2F91-DA3B-4F61-8D7A-BA000AAAC68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56A1-EE8F-45C8-83AA-48381B72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5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668712" y="3230410"/>
            <a:ext cx="7656579" cy="688085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98966" y="3230410"/>
            <a:ext cx="22429680" cy="6880859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2F91-DA3B-4F61-8D7A-BA000AAAC68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56A1-EE8F-45C8-83AA-48381B72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6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2F91-DA3B-4F61-8D7A-BA000AAAC68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56A1-EE8F-45C8-83AA-48381B72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71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2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8" y="18312296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2F91-DA3B-4F61-8D7A-BA000AAAC68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56A1-EE8F-45C8-83AA-48381B72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5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98965" y="18822351"/>
            <a:ext cx="15043131" cy="53216656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7282160" y="18822351"/>
            <a:ext cx="15043131" cy="53216656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2F91-DA3B-4F61-8D7A-BA000AAAC68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56A1-EE8F-45C8-83AA-48381B72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49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4" y="9671211"/>
            <a:ext cx="14317415" cy="403049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400" b="1"/>
            </a:lvl3pPr>
            <a:lvl4pPr marL="6480810" indent="0">
              <a:buNone/>
              <a:defRPr sz="7400" b="1"/>
            </a:lvl4pPr>
            <a:lvl5pPr marL="8641080" indent="0">
              <a:buNone/>
              <a:defRPr sz="7400" b="1"/>
            </a:lvl5pPr>
            <a:lvl6pPr marL="10801350" indent="0">
              <a:buNone/>
              <a:defRPr sz="7400" b="1"/>
            </a:lvl6pPr>
            <a:lvl7pPr marL="12961620" indent="0">
              <a:buNone/>
              <a:defRPr sz="7400" b="1"/>
            </a:lvl7pPr>
            <a:lvl8pPr marL="15121890" indent="0">
              <a:buNone/>
              <a:defRPr sz="7400" b="1"/>
            </a:lvl8pPr>
            <a:lvl9pPr marL="17282160" indent="0">
              <a:buNone/>
              <a:defRPr sz="7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4" y="13701710"/>
            <a:ext cx="14317415" cy="24893116"/>
          </a:xfrm>
        </p:spPr>
        <p:txBody>
          <a:bodyPr/>
          <a:lstStyle>
            <a:lvl1pPr>
              <a:defRPr sz="11500"/>
            </a:lvl1pPr>
            <a:lvl2pPr>
              <a:defRPr sz="9500"/>
            </a:lvl2pPr>
            <a:lvl3pPr>
              <a:defRPr sz="84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0" y="9671211"/>
            <a:ext cx="14323041" cy="403049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400" b="1"/>
            </a:lvl3pPr>
            <a:lvl4pPr marL="6480810" indent="0">
              <a:buNone/>
              <a:defRPr sz="7400" b="1"/>
            </a:lvl4pPr>
            <a:lvl5pPr marL="8641080" indent="0">
              <a:buNone/>
              <a:defRPr sz="7400" b="1"/>
            </a:lvl5pPr>
            <a:lvl6pPr marL="10801350" indent="0">
              <a:buNone/>
              <a:defRPr sz="7400" b="1"/>
            </a:lvl6pPr>
            <a:lvl7pPr marL="12961620" indent="0">
              <a:buNone/>
              <a:defRPr sz="7400" b="1"/>
            </a:lvl7pPr>
            <a:lvl8pPr marL="15121890" indent="0">
              <a:buNone/>
              <a:defRPr sz="7400" b="1"/>
            </a:lvl8pPr>
            <a:lvl9pPr marL="17282160" indent="0">
              <a:buNone/>
              <a:defRPr sz="7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0" y="13701710"/>
            <a:ext cx="14323041" cy="24893116"/>
          </a:xfrm>
        </p:spPr>
        <p:txBody>
          <a:bodyPr/>
          <a:lstStyle>
            <a:lvl1pPr>
              <a:defRPr sz="11500"/>
            </a:lvl1pPr>
            <a:lvl2pPr>
              <a:defRPr sz="9500"/>
            </a:lvl2pPr>
            <a:lvl3pPr>
              <a:defRPr sz="84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2F91-DA3B-4F61-8D7A-BA000AAAC68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56A1-EE8F-45C8-83AA-48381B72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5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2F91-DA3B-4F61-8D7A-BA000AAAC68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56A1-EE8F-45C8-83AA-48381B72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00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2F91-DA3B-4F61-8D7A-BA000AAAC68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56A1-EE8F-45C8-83AA-48381B72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87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4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2" y="1720219"/>
            <a:ext cx="18114766" cy="36874612"/>
          </a:xfrm>
        </p:spPr>
        <p:txBody>
          <a:bodyPr/>
          <a:lstStyle>
            <a:lvl1pPr>
              <a:defRPr sz="15200"/>
            </a:lvl1pPr>
            <a:lvl2pPr>
              <a:defRPr sz="13200"/>
            </a:lvl2pPr>
            <a:lvl3pPr>
              <a:defRPr sz="11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4"/>
            <a:ext cx="10660710" cy="29553697"/>
          </a:xfrm>
        </p:spPr>
        <p:txBody>
          <a:bodyPr/>
          <a:lstStyle>
            <a:lvl1pPr marL="0" indent="0">
              <a:buNone/>
              <a:defRPr sz="68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400"/>
            </a:lvl4pPr>
            <a:lvl5pPr marL="8641080" indent="0">
              <a:buNone/>
              <a:defRPr sz="4400"/>
            </a:lvl5pPr>
            <a:lvl6pPr marL="10801350" indent="0">
              <a:buNone/>
              <a:defRPr sz="4400"/>
            </a:lvl6pPr>
            <a:lvl7pPr marL="12961620" indent="0">
              <a:buNone/>
              <a:defRPr sz="4400"/>
            </a:lvl7pPr>
            <a:lvl8pPr marL="15121890" indent="0">
              <a:buNone/>
              <a:defRPr sz="4400"/>
            </a:lvl8pPr>
            <a:lvl9pPr marL="17282160" indent="0">
              <a:buNone/>
              <a:defRPr sz="4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2F91-DA3B-4F61-8D7A-BA000AAAC68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56A1-EE8F-45C8-83AA-48381B72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2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19" y="30243782"/>
            <a:ext cx="19442430" cy="3570450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19" y="3860484"/>
            <a:ext cx="19442430" cy="25923240"/>
          </a:xfrm>
        </p:spPr>
        <p:txBody>
          <a:bodyPr/>
          <a:lstStyle>
            <a:lvl1pPr marL="0" indent="0">
              <a:buNone/>
              <a:defRPr sz="15200"/>
            </a:lvl1pPr>
            <a:lvl2pPr marL="2160270" indent="0">
              <a:buNone/>
              <a:defRPr sz="13200"/>
            </a:lvl2pPr>
            <a:lvl3pPr marL="4320540" indent="0">
              <a:buNone/>
              <a:defRPr sz="115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19" y="33814232"/>
            <a:ext cx="19442430" cy="5070630"/>
          </a:xfrm>
        </p:spPr>
        <p:txBody>
          <a:bodyPr/>
          <a:lstStyle>
            <a:lvl1pPr marL="0" indent="0">
              <a:buNone/>
              <a:defRPr sz="68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400"/>
            </a:lvl4pPr>
            <a:lvl5pPr marL="8641080" indent="0">
              <a:buNone/>
              <a:defRPr sz="4400"/>
            </a:lvl5pPr>
            <a:lvl6pPr marL="10801350" indent="0">
              <a:buNone/>
              <a:defRPr sz="4400"/>
            </a:lvl6pPr>
            <a:lvl7pPr marL="12961620" indent="0">
              <a:buNone/>
              <a:defRPr sz="4400"/>
            </a:lvl7pPr>
            <a:lvl8pPr marL="15121890" indent="0">
              <a:buNone/>
              <a:defRPr sz="4400"/>
            </a:lvl8pPr>
            <a:lvl9pPr marL="17282160" indent="0">
              <a:buNone/>
              <a:defRPr sz="4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2F91-DA3B-4F61-8D7A-BA000AAAC68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56A1-EE8F-45C8-83AA-48381B72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16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6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2" y="40045008"/>
            <a:ext cx="7560945" cy="2300289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2F91-DA3B-4F61-8D7A-BA000AAAC680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9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9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56A1-EE8F-45C8-83AA-48381B72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8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564" y="-49378"/>
            <a:ext cx="13601382" cy="10229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565" y="10873508"/>
            <a:ext cx="13579339" cy="10328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477" y="22106756"/>
            <a:ext cx="13478427" cy="10243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480" y="33051972"/>
            <a:ext cx="13478424" cy="10120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936" y="9272019"/>
            <a:ext cx="7585486" cy="615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de cantos arredondados 13"/>
          <p:cNvSpPr/>
          <p:nvPr/>
        </p:nvSpPr>
        <p:spPr>
          <a:xfrm>
            <a:off x="1110796" y="1152428"/>
            <a:ext cx="16949621" cy="6081975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lIns="308610" tIns="154305" rIns="308610" bIns="154305" rtlCol="0" anchor="ctr"/>
          <a:lstStyle/>
          <a:p>
            <a:pPr algn="ctr" defTabSz="12247187"/>
            <a:r>
              <a:rPr lang="pt-BR" sz="8800" b="1" kern="0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IV OFICINA DE AVALIAÇÃO E </a:t>
            </a:r>
            <a:r>
              <a:rPr lang="pt-BR" sz="8800" b="1" kern="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ACOMPANHAMENTO DISCENTE</a:t>
            </a:r>
            <a:r>
              <a:rPr lang="pt-BR" sz="8800" b="1" kern="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8800" b="1" kern="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8800" b="1" kern="0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III SEMANA DA PÓS-GRADUAÇÃO EM </a:t>
            </a:r>
            <a:r>
              <a:rPr lang="pt-BR" sz="8800" b="1" kern="0" dirty="0" smtClean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GEOLOGIA</a:t>
            </a:r>
            <a:endParaRPr lang="pt-BR" sz="8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057009" y="13033748"/>
            <a:ext cx="7460056" cy="154273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wrap="none" lIns="308610" tIns="154305" rIns="308610" bIns="154305" rtlCol="0">
            <a:spAutoFit/>
          </a:bodyPr>
          <a:lstStyle/>
          <a:p>
            <a:pPr algn="ctr" defTabSz="12247187"/>
            <a:r>
              <a:rPr lang="pt-BR" sz="8000" b="1" kern="0" dirty="0">
                <a:solidFill>
                  <a:prstClr val="white"/>
                </a:solidFill>
                <a:latin typeface="Calibri" panose="020F0502020204030204"/>
              </a:rPr>
              <a:t>Inscrições: R$20</a:t>
            </a:r>
            <a:endParaRPr lang="pt-BR" sz="80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647464" y="9078637"/>
            <a:ext cx="10768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27 de novembro a </a:t>
            </a:r>
          </a:p>
          <a:p>
            <a:r>
              <a:rPr lang="pt-BR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01 de dezembro de 2017</a:t>
            </a:r>
            <a:endParaRPr lang="pt-BR" sz="7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336206" y="17642260"/>
            <a:ext cx="15112605" cy="1234223"/>
            <a:chOff x="14432566" y="27344170"/>
            <a:chExt cx="13708442" cy="933347"/>
          </a:xfrm>
        </p:grpSpPr>
        <p:sp>
          <p:nvSpPr>
            <p:cNvPr id="18" name="CaixaDeTexto 17"/>
            <p:cNvSpPr txBox="1"/>
            <p:nvPr/>
          </p:nvSpPr>
          <p:spPr>
            <a:xfrm>
              <a:off x="15727240" y="27344170"/>
              <a:ext cx="11191241" cy="901073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E7E6E6">
                      <a:lumMod val="10000"/>
                    </a:srgbClr>
                  </a:solidFill>
                </a:rPr>
                <a:t>Minicursos </a:t>
              </a:r>
              <a:endParaRPr lang="pt-BR" sz="8000" b="1" dirty="0" smtClean="0">
                <a:solidFill>
                  <a:srgbClr val="E7E6E6">
                    <a:lumMod val="10000"/>
                  </a:srgbClr>
                </a:solidFill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14432566" y="2743998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27140646" y="2736651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515435" y="21609911"/>
            <a:ext cx="15112605" cy="1323439"/>
            <a:chOff x="14432566" y="27294299"/>
            <a:chExt cx="13708442" cy="1000814"/>
          </a:xfrm>
        </p:grpSpPr>
        <p:sp>
          <p:nvSpPr>
            <p:cNvPr id="22" name="CaixaDeTexto 21"/>
            <p:cNvSpPr txBox="1"/>
            <p:nvPr/>
          </p:nvSpPr>
          <p:spPr>
            <a:xfrm>
              <a:off x="15727240" y="27294299"/>
              <a:ext cx="11191241" cy="100081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8000" b="1" dirty="0" smtClean="0">
                  <a:solidFill>
                    <a:srgbClr val="E7E6E6">
                      <a:lumMod val="10000"/>
                    </a:srgbClr>
                  </a:solidFill>
                </a:rPr>
                <a:t>Concurso de Fotografias</a:t>
              </a:r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14432566" y="2743998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4" name="Forma livre 23"/>
            <p:cNvSpPr/>
            <p:nvPr/>
          </p:nvSpPr>
          <p:spPr>
            <a:xfrm>
              <a:off x="27140646" y="2736651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406434" y="19626830"/>
            <a:ext cx="15112605" cy="1234223"/>
            <a:chOff x="14432566" y="27344170"/>
            <a:chExt cx="13708442" cy="933347"/>
          </a:xfrm>
        </p:grpSpPr>
        <p:sp>
          <p:nvSpPr>
            <p:cNvPr id="26" name="CaixaDeTexto 25"/>
            <p:cNvSpPr txBox="1"/>
            <p:nvPr/>
          </p:nvSpPr>
          <p:spPr>
            <a:xfrm>
              <a:off x="15727240" y="27344170"/>
              <a:ext cx="11191241" cy="901073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E7E6E6">
                      <a:lumMod val="10000"/>
                    </a:srgbClr>
                  </a:solidFill>
                </a:rPr>
                <a:t>Palestras</a:t>
              </a:r>
              <a:endParaRPr lang="pt-BR" sz="8000" b="1" dirty="0" smtClean="0">
                <a:solidFill>
                  <a:srgbClr val="E7E6E6">
                    <a:lumMod val="10000"/>
                  </a:srgbClr>
                </a:solidFill>
              </a:endParaRPr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14432566" y="2743998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27140646" y="2736651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576395" y="23773991"/>
            <a:ext cx="15112605" cy="1323439"/>
            <a:chOff x="14432566" y="27294299"/>
            <a:chExt cx="13708442" cy="1000814"/>
          </a:xfrm>
        </p:grpSpPr>
        <p:sp>
          <p:nvSpPr>
            <p:cNvPr id="30" name="CaixaDeTexto 29"/>
            <p:cNvSpPr txBox="1"/>
            <p:nvPr/>
          </p:nvSpPr>
          <p:spPr>
            <a:xfrm>
              <a:off x="15727240" y="27294299"/>
              <a:ext cx="11191241" cy="100081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8000" b="1" dirty="0" smtClean="0">
                  <a:solidFill>
                    <a:srgbClr val="E7E6E6">
                      <a:lumMod val="10000"/>
                    </a:srgbClr>
                  </a:solidFill>
                </a:rPr>
                <a:t>Concurso da nova logomarca </a:t>
              </a:r>
            </a:p>
          </p:txBody>
        </p:sp>
        <p:sp>
          <p:nvSpPr>
            <p:cNvPr id="31" name="Forma livre 30"/>
            <p:cNvSpPr/>
            <p:nvPr/>
          </p:nvSpPr>
          <p:spPr>
            <a:xfrm>
              <a:off x="14432566" y="2743998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2" name="Forma livre 31"/>
            <p:cNvSpPr/>
            <p:nvPr/>
          </p:nvSpPr>
          <p:spPr>
            <a:xfrm>
              <a:off x="27140646" y="27366512"/>
              <a:ext cx="1000362" cy="837535"/>
            </a:xfrm>
            <a:custGeom>
              <a:avLst/>
              <a:gdLst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855543 w 21318583"/>
                <a:gd name="connsiteY13" fmla="*/ 6008914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579222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18583"/>
                <a:gd name="connsiteY0" fmla="*/ 17060091 h 18993394"/>
                <a:gd name="connsiteX1" fmla="*/ 1776549 w 21318583"/>
                <a:gd name="connsiteY1" fmla="*/ 18993394 h 18993394"/>
                <a:gd name="connsiteX2" fmla="*/ 10685417 w 21318583"/>
                <a:gd name="connsiteY2" fmla="*/ 10189028 h 18993394"/>
                <a:gd name="connsiteX3" fmla="*/ 19646537 w 21318583"/>
                <a:gd name="connsiteY3" fmla="*/ 18993394 h 18993394"/>
                <a:gd name="connsiteX4" fmla="*/ 21318583 w 21318583"/>
                <a:gd name="connsiteY4" fmla="*/ 17060091 h 18993394"/>
                <a:gd name="connsiteX5" fmla="*/ 11861075 w 21318583"/>
                <a:gd name="connsiteY5" fmla="*/ 8725988 h 18993394"/>
                <a:gd name="connsiteX6" fmla="*/ 14604275 w 21318583"/>
                <a:gd name="connsiteY6" fmla="*/ 6113417 h 18993394"/>
                <a:gd name="connsiteX7" fmla="*/ 16067315 w 21318583"/>
                <a:gd name="connsiteY7" fmla="*/ 5042262 h 18993394"/>
                <a:gd name="connsiteX8" fmla="*/ 16720457 w 21318583"/>
                <a:gd name="connsiteY8" fmla="*/ 4859382 h 18993394"/>
                <a:gd name="connsiteX9" fmla="*/ 18209623 w 21318583"/>
                <a:gd name="connsiteY9" fmla="*/ 6400800 h 18993394"/>
                <a:gd name="connsiteX10" fmla="*/ 20822195 w 21318583"/>
                <a:gd name="connsiteY10" fmla="*/ 9718765 h 18993394"/>
                <a:gd name="connsiteX11" fmla="*/ 21318583 w 21318583"/>
                <a:gd name="connsiteY11" fmla="*/ 10424160 h 18993394"/>
                <a:gd name="connsiteX12" fmla="*/ 21057326 w 21318583"/>
                <a:gd name="connsiteY12" fmla="*/ 8595360 h 18993394"/>
                <a:gd name="connsiteX13" fmla="*/ 19345590 w 21318583"/>
                <a:gd name="connsiteY13" fmla="*/ 5006591 h 18993394"/>
                <a:gd name="connsiteX14" fmla="*/ 17138469 w 21318583"/>
                <a:gd name="connsiteY14" fmla="*/ 2377440 h 18993394"/>
                <a:gd name="connsiteX15" fmla="*/ 14630400 w 21318583"/>
                <a:gd name="connsiteY15" fmla="*/ 156754 h 18993394"/>
                <a:gd name="connsiteX16" fmla="*/ 14316892 w 21318583"/>
                <a:gd name="connsiteY16" fmla="*/ 0 h 18993394"/>
                <a:gd name="connsiteX17" fmla="*/ 13324115 w 21318583"/>
                <a:gd name="connsiteY17" fmla="*/ 1280160 h 18993394"/>
                <a:gd name="connsiteX18" fmla="*/ 15231292 w 21318583"/>
                <a:gd name="connsiteY18" fmla="*/ 3265714 h 18993394"/>
                <a:gd name="connsiteX19" fmla="*/ 15100663 w 21318583"/>
                <a:gd name="connsiteY19" fmla="*/ 3614391 h 18993394"/>
                <a:gd name="connsiteX20" fmla="*/ 14343017 w 21318583"/>
                <a:gd name="connsiteY20" fmla="*/ 4650377 h 18993394"/>
                <a:gd name="connsiteX21" fmla="*/ 13585372 w 21318583"/>
                <a:gd name="connsiteY21" fmla="*/ 5408022 h 18993394"/>
                <a:gd name="connsiteX22" fmla="*/ 10842172 w 21318583"/>
                <a:gd name="connsiteY22" fmla="*/ 7916091 h 18993394"/>
                <a:gd name="connsiteX23" fmla="*/ 10554789 w 21318583"/>
                <a:gd name="connsiteY23" fmla="*/ 7889965 h 18993394"/>
                <a:gd name="connsiteX24" fmla="*/ 8281852 w 21318583"/>
                <a:gd name="connsiteY24" fmla="*/ 5852160 h 18993394"/>
                <a:gd name="connsiteX25" fmla="*/ 6139543 w 21318583"/>
                <a:gd name="connsiteY25" fmla="*/ 3579222 h 18993394"/>
                <a:gd name="connsiteX26" fmla="*/ 6217920 w 21318583"/>
                <a:gd name="connsiteY26" fmla="*/ 3108960 h 18993394"/>
                <a:gd name="connsiteX27" fmla="*/ 8072846 w 21318583"/>
                <a:gd name="connsiteY27" fmla="*/ 1358537 h 18993394"/>
                <a:gd name="connsiteX28" fmla="*/ 7053943 w 21318583"/>
                <a:gd name="connsiteY28" fmla="*/ 26125 h 18993394"/>
                <a:gd name="connsiteX29" fmla="*/ 4781006 w 21318583"/>
                <a:gd name="connsiteY29" fmla="*/ 1907177 h 18993394"/>
                <a:gd name="connsiteX30" fmla="*/ 2952206 w 21318583"/>
                <a:gd name="connsiteY30" fmla="*/ 3840480 h 18993394"/>
                <a:gd name="connsiteX31" fmla="*/ 1828800 w 21318583"/>
                <a:gd name="connsiteY31" fmla="*/ 5538651 h 18993394"/>
                <a:gd name="connsiteX32" fmla="*/ 888275 w 21318583"/>
                <a:gd name="connsiteY32" fmla="*/ 7289074 h 18993394"/>
                <a:gd name="connsiteX33" fmla="*/ 470263 w 21318583"/>
                <a:gd name="connsiteY33" fmla="*/ 8516982 h 18993394"/>
                <a:gd name="connsiteX34" fmla="*/ 130629 w 21318583"/>
                <a:gd name="connsiteY34" fmla="*/ 9901645 h 18993394"/>
                <a:gd name="connsiteX35" fmla="*/ 156755 w 21318583"/>
                <a:gd name="connsiteY35" fmla="*/ 10528662 h 18993394"/>
                <a:gd name="connsiteX36" fmla="*/ 4833257 w 21318583"/>
                <a:gd name="connsiteY36" fmla="*/ 4781005 h 18993394"/>
                <a:gd name="connsiteX37" fmla="*/ 9353006 w 21318583"/>
                <a:gd name="connsiteY37" fmla="*/ 8673737 h 18993394"/>
                <a:gd name="connsiteX38" fmla="*/ 52252 w 21318583"/>
                <a:gd name="connsiteY38" fmla="*/ 16955588 h 18993394"/>
                <a:gd name="connsiteX39" fmla="*/ 209006 w 21318583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20822195 w 21336168"/>
                <a:gd name="connsiteY10" fmla="*/ 9718765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57326 w 21336168"/>
                <a:gd name="connsiteY12" fmla="*/ 8595360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45590 w 21336168"/>
                <a:gd name="connsiteY13" fmla="*/ 5006591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24115 w 21336168"/>
                <a:gd name="connsiteY17" fmla="*/ 1280160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231292 w 21336168"/>
                <a:gd name="connsiteY18" fmla="*/ 3265714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4833257 w 21336168"/>
                <a:gd name="connsiteY36" fmla="*/ 4781005 h 18993394"/>
                <a:gd name="connsiteX37" fmla="*/ 9353006 w 21336168"/>
                <a:gd name="connsiteY37" fmla="*/ 8673737 h 18993394"/>
                <a:gd name="connsiteX38" fmla="*/ 52252 w 21336168"/>
                <a:gd name="connsiteY38" fmla="*/ 16955588 h 18993394"/>
                <a:gd name="connsiteX39" fmla="*/ 209006 w 21336168"/>
                <a:gd name="connsiteY39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593479 w 21336168"/>
                <a:gd name="connsiteY36" fmla="*/ 7571433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9353006 w 21336168"/>
                <a:gd name="connsiteY38" fmla="*/ 8673737 h 18993394"/>
                <a:gd name="connsiteX39" fmla="*/ 52252 w 21336168"/>
                <a:gd name="connsiteY39" fmla="*/ 16955588 h 18993394"/>
                <a:gd name="connsiteX40" fmla="*/ 209006 w 21336168"/>
                <a:gd name="connsiteY40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270987 w 21336168"/>
                <a:gd name="connsiteY38" fmla="*/ 6850463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52252 w 21336168"/>
                <a:gd name="connsiteY40" fmla="*/ 16955588 h 18993394"/>
                <a:gd name="connsiteX41" fmla="*/ 209006 w 21336168"/>
                <a:gd name="connsiteY41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598125 w 21336168"/>
                <a:gd name="connsiteY40" fmla="*/ 12864402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353006 w 21336168"/>
                <a:gd name="connsiteY39" fmla="*/ 8673737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347474 h 18993394"/>
                <a:gd name="connsiteX0" fmla="*/ 0 w 21336168"/>
                <a:gd name="connsiteY0" fmla="*/ 17060091 h 18993394"/>
                <a:gd name="connsiteX1" fmla="*/ 1776549 w 21336168"/>
                <a:gd name="connsiteY1" fmla="*/ 18993394 h 18993394"/>
                <a:gd name="connsiteX2" fmla="*/ 10685417 w 21336168"/>
                <a:gd name="connsiteY2" fmla="*/ 10189028 h 18993394"/>
                <a:gd name="connsiteX3" fmla="*/ 19646537 w 21336168"/>
                <a:gd name="connsiteY3" fmla="*/ 18993394 h 18993394"/>
                <a:gd name="connsiteX4" fmla="*/ 21318583 w 21336168"/>
                <a:gd name="connsiteY4" fmla="*/ 17060091 h 18993394"/>
                <a:gd name="connsiteX5" fmla="*/ 11861075 w 21336168"/>
                <a:gd name="connsiteY5" fmla="*/ 8725988 h 18993394"/>
                <a:gd name="connsiteX6" fmla="*/ 14604275 w 21336168"/>
                <a:gd name="connsiteY6" fmla="*/ 6113417 h 18993394"/>
                <a:gd name="connsiteX7" fmla="*/ 16067315 w 21336168"/>
                <a:gd name="connsiteY7" fmla="*/ 5042262 h 18993394"/>
                <a:gd name="connsiteX8" fmla="*/ 16720457 w 21336168"/>
                <a:gd name="connsiteY8" fmla="*/ 4859382 h 18993394"/>
                <a:gd name="connsiteX9" fmla="*/ 18209623 w 21336168"/>
                <a:gd name="connsiteY9" fmla="*/ 6400800 h 18993394"/>
                <a:gd name="connsiteX10" fmla="*/ 19819873 w 21336168"/>
                <a:gd name="connsiteY10" fmla="*/ 8311996 h 18993394"/>
                <a:gd name="connsiteX11" fmla="*/ 21336168 w 21336168"/>
                <a:gd name="connsiteY11" fmla="*/ 10494498 h 18993394"/>
                <a:gd name="connsiteX12" fmla="*/ 21022157 w 21336168"/>
                <a:gd name="connsiteY12" fmla="*/ 8665699 h 18993394"/>
                <a:gd name="connsiteX13" fmla="*/ 19328006 w 21336168"/>
                <a:gd name="connsiteY13" fmla="*/ 5041760 h 18993394"/>
                <a:gd name="connsiteX14" fmla="*/ 17138469 w 21336168"/>
                <a:gd name="connsiteY14" fmla="*/ 2377440 h 18993394"/>
                <a:gd name="connsiteX15" fmla="*/ 14630400 w 21336168"/>
                <a:gd name="connsiteY15" fmla="*/ 156754 h 18993394"/>
                <a:gd name="connsiteX16" fmla="*/ 14316892 w 21336168"/>
                <a:gd name="connsiteY16" fmla="*/ 0 h 18993394"/>
                <a:gd name="connsiteX17" fmla="*/ 13306531 w 21336168"/>
                <a:gd name="connsiteY17" fmla="*/ 1403253 h 18993394"/>
                <a:gd name="connsiteX18" fmla="*/ 15196122 w 21336168"/>
                <a:gd name="connsiteY18" fmla="*/ 3195375 h 18993394"/>
                <a:gd name="connsiteX19" fmla="*/ 15100663 w 21336168"/>
                <a:gd name="connsiteY19" fmla="*/ 3614391 h 18993394"/>
                <a:gd name="connsiteX20" fmla="*/ 14343017 w 21336168"/>
                <a:gd name="connsiteY20" fmla="*/ 4650377 h 18993394"/>
                <a:gd name="connsiteX21" fmla="*/ 13585372 w 21336168"/>
                <a:gd name="connsiteY21" fmla="*/ 5408022 h 18993394"/>
                <a:gd name="connsiteX22" fmla="*/ 10842172 w 21336168"/>
                <a:gd name="connsiteY22" fmla="*/ 7916091 h 18993394"/>
                <a:gd name="connsiteX23" fmla="*/ 10554789 w 21336168"/>
                <a:gd name="connsiteY23" fmla="*/ 7889965 h 18993394"/>
                <a:gd name="connsiteX24" fmla="*/ 8281852 w 21336168"/>
                <a:gd name="connsiteY24" fmla="*/ 5852160 h 18993394"/>
                <a:gd name="connsiteX25" fmla="*/ 6139543 w 21336168"/>
                <a:gd name="connsiteY25" fmla="*/ 3579222 h 18993394"/>
                <a:gd name="connsiteX26" fmla="*/ 6217920 w 21336168"/>
                <a:gd name="connsiteY26" fmla="*/ 3108960 h 18993394"/>
                <a:gd name="connsiteX27" fmla="*/ 8072846 w 21336168"/>
                <a:gd name="connsiteY27" fmla="*/ 1358537 h 18993394"/>
                <a:gd name="connsiteX28" fmla="*/ 7053943 w 21336168"/>
                <a:gd name="connsiteY28" fmla="*/ 26125 h 18993394"/>
                <a:gd name="connsiteX29" fmla="*/ 4781006 w 21336168"/>
                <a:gd name="connsiteY29" fmla="*/ 1907177 h 18993394"/>
                <a:gd name="connsiteX30" fmla="*/ 2952206 w 21336168"/>
                <a:gd name="connsiteY30" fmla="*/ 3840480 h 18993394"/>
                <a:gd name="connsiteX31" fmla="*/ 1828800 w 21336168"/>
                <a:gd name="connsiteY31" fmla="*/ 5538651 h 18993394"/>
                <a:gd name="connsiteX32" fmla="*/ 888275 w 21336168"/>
                <a:gd name="connsiteY32" fmla="*/ 7289074 h 18993394"/>
                <a:gd name="connsiteX33" fmla="*/ 470263 w 21336168"/>
                <a:gd name="connsiteY33" fmla="*/ 8516982 h 18993394"/>
                <a:gd name="connsiteX34" fmla="*/ 130629 w 21336168"/>
                <a:gd name="connsiteY34" fmla="*/ 9901645 h 18993394"/>
                <a:gd name="connsiteX35" fmla="*/ 156755 w 21336168"/>
                <a:gd name="connsiteY35" fmla="*/ 10528662 h 18993394"/>
                <a:gd name="connsiteX36" fmla="*/ 2276956 w 21336168"/>
                <a:gd name="connsiteY36" fmla="*/ 7325248 h 18993394"/>
                <a:gd name="connsiteX37" fmla="*/ 4833257 w 21336168"/>
                <a:gd name="connsiteY37" fmla="*/ 4781005 h 18993394"/>
                <a:gd name="connsiteX38" fmla="*/ 7482002 w 21336168"/>
                <a:gd name="connsiteY38" fmla="*/ 6744955 h 18993394"/>
                <a:gd name="connsiteX39" fmla="*/ 9440929 w 21336168"/>
                <a:gd name="connsiteY39" fmla="*/ 8796829 h 18993394"/>
                <a:gd name="connsiteX40" fmla="*/ 4826725 w 21336168"/>
                <a:gd name="connsiteY40" fmla="*/ 13022664 h 18993394"/>
                <a:gd name="connsiteX41" fmla="*/ 52252 w 21336168"/>
                <a:gd name="connsiteY41" fmla="*/ 16955588 h 18993394"/>
                <a:gd name="connsiteX42" fmla="*/ 209006 w 21336168"/>
                <a:gd name="connsiteY42" fmla="*/ 17400228 h 18993394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685417 w 21336168"/>
                <a:gd name="connsiteY2" fmla="*/ 10189028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96829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156755 w 21336168"/>
                <a:gd name="connsiteY35" fmla="*/ 105286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  <a:gd name="connsiteX0" fmla="*/ 0 w 21336168"/>
                <a:gd name="connsiteY0" fmla="*/ 17060091 h 19063732"/>
                <a:gd name="connsiteX1" fmla="*/ 1706211 w 21336168"/>
                <a:gd name="connsiteY1" fmla="*/ 19063732 h 19063732"/>
                <a:gd name="connsiteX2" fmla="*/ 10738171 w 21336168"/>
                <a:gd name="connsiteY2" fmla="*/ 10294536 h 19063732"/>
                <a:gd name="connsiteX3" fmla="*/ 19646537 w 21336168"/>
                <a:gd name="connsiteY3" fmla="*/ 18993394 h 19063732"/>
                <a:gd name="connsiteX4" fmla="*/ 21318583 w 21336168"/>
                <a:gd name="connsiteY4" fmla="*/ 17060091 h 19063732"/>
                <a:gd name="connsiteX5" fmla="*/ 11861075 w 21336168"/>
                <a:gd name="connsiteY5" fmla="*/ 8725988 h 19063732"/>
                <a:gd name="connsiteX6" fmla="*/ 14604275 w 21336168"/>
                <a:gd name="connsiteY6" fmla="*/ 6113417 h 19063732"/>
                <a:gd name="connsiteX7" fmla="*/ 16067315 w 21336168"/>
                <a:gd name="connsiteY7" fmla="*/ 5042262 h 19063732"/>
                <a:gd name="connsiteX8" fmla="*/ 16720457 w 21336168"/>
                <a:gd name="connsiteY8" fmla="*/ 4859382 h 19063732"/>
                <a:gd name="connsiteX9" fmla="*/ 18209623 w 21336168"/>
                <a:gd name="connsiteY9" fmla="*/ 6400800 h 19063732"/>
                <a:gd name="connsiteX10" fmla="*/ 19819873 w 21336168"/>
                <a:gd name="connsiteY10" fmla="*/ 8311996 h 19063732"/>
                <a:gd name="connsiteX11" fmla="*/ 21336168 w 21336168"/>
                <a:gd name="connsiteY11" fmla="*/ 10494498 h 19063732"/>
                <a:gd name="connsiteX12" fmla="*/ 21022157 w 21336168"/>
                <a:gd name="connsiteY12" fmla="*/ 8665699 h 19063732"/>
                <a:gd name="connsiteX13" fmla="*/ 19328006 w 21336168"/>
                <a:gd name="connsiteY13" fmla="*/ 5041760 h 19063732"/>
                <a:gd name="connsiteX14" fmla="*/ 17138469 w 21336168"/>
                <a:gd name="connsiteY14" fmla="*/ 2377440 h 19063732"/>
                <a:gd name="connsiteX15" fmla="*/ 14630400 w 21336168"/>
                <a:gd name="connsiteY15" fmla="*/ 156754 h 19063732"/>
                <a:gd name="connsiteX16" fmla="*/ 14316892 w 21336168"/>
                <a:gd name="connsiteY16" fmla="*/ 0 h 19063732"/>
                <a:gd name="connsiteX17" fmla="*/ 13306531 w 21336168"/>
                <a:gd name="connsiteY17" fmla="*/ 1403253 h 19063732"/>
                <a:gd name="connsiteX18" fmla="*/ 15196122 w 21336168"/>
                <a:gd name="connsiteY18" fmla="*/ 3195375 h 19063732"/>
                <a:gd name="connsiteX19" fmla="*/ 15100663 w 21336168"/>
                <a:gd name="connsiteY19" fmla="*/ 3614391 h 19063732"/>
                <a:gd name="connsiteX20" fmla="*/ 14343017 w 21336168"/>
                <a:gd name="connsiteY20" fmla="*/ 4650377 h 19063732"/>
                <a:gd name="connsiteX21" fmla="*/ 13585372 w 21336168"/>
                <a:gd name="connsiteY21" fmla="*/ 5408022 h 19063732"/>
                <a:gd name="connsiteX22" fmla="*/ 10842172 w 21336168"/>
                <a:gd name="connsiteY22" fmla="*/ 7916091 h 19063732"/>
                <a:gd name="connsiteX23" fmla="*/ 10554789 w 21336168"/>
                <a:gd name="connsiteY23" fmla="*/ 7889965 h 19063732"/>
                <a:gd name="connsiteX24" fmla="*/ 8281852 w 21336168"/>
                <a:gd name="connsiteY24" fmla="*/ 5852160 h 19063732"/>
                <a:gd name="connsiteX25" fmla="*/ 6139543 w 21336168"/>
                <a:gd name="connsiteY25" fmla="*/ 3579222 h 19063732"/>
                <a:gd name="connsiteX26" fmla="*/ 6217920 w 21336168"/>
                <a:gd name="connsiteY26" fmla="*/ 3108960 h 19063732"/>
                <a:gd name="connsiteX27" fmla="*/ 8072846 w 21336168"/>
                <a:gd name="connsiteY27" fmla="*/ 1358537 h 19063732"/>
                <a:gd name="connsiteX28" fmla="*/ 7053943 w 21336168"/>
                <a:gd name="connsiteY28" fmla="*/ 26125 h 19063732"/>
                <a:gd name="connsiteX29" fmla="*/ 4781006 w 21336168"/>
                <a:gd name="connsiteY29" fmla="*/ 1907177 h 19063732"/>
                <a:gd name="connsiteX30" fmla="*/ 2952206 w 21336168"/>
                <a:gd name="connsiteY30" fmla="*/ 3840480 h 19063732"/>
                <a:gd name="connsiteX31" fmla="*/ 1828800 w 21336168"/>
                <a:gd name="connsiteY31" fmla="*/ 5538651 h 19063732"/>
                <a:gd name="connsiteX32" fmla="*/ 888275 w 21336168"/>
                <a:gd name="connsiteY32" fmla="*/ 7289074 h 19063732"/>
                <a:gd name="connsiteX33" fmla="*/ 470263 w 21336168"/>
                <a:gd name="connsiteY33" fmla="*/ 8516982 h 19063732"/>
                <a:gd name="connsiteX34" fmla="*/ 130629 w 21336168"/>
                <a:gd name="connsiteY34" fmla="*/ 9901645 h 19063732"/>
                <a:gd name="connsiteX35" fmla="*/ 80555 w 21336168"/>
                <a:gd name="connsiteY35" fmla="*/ 10452462 h 19063732"/>
                <a:gd name="connsiteX36" fmla="*/ 2276956 w 21336168"/>
                <a:gd name="connsiteY36" fmla="*/ 7325248 h 19063732"/>
                <a:gd name="connsiteX37" fmla="*/ 4833257 w 21336168"/>
                <a:gd name="connsiteY37" fmla="*/ 4781005 h 19063732"/>
                <a:gd name="connsiteX38" fmla="*/ 7482002 w 21336168"/>
                <a:gd name="connsiteY38" fmla="*/ 6744955 h 19063732"/>
                <a:gd name="connsiteX39" fmla="*/ 9440929 w 21336168"/>
                <a:gd name="connsiteY39" fmla="*/ 8726490 h 19063732"/>
                <a:gd name="connsiteX40" fmla="*/ 4826725 w 21336168"/>
                <a:gd name="connsiteY40" fmla="*/ 13022664 h 19063732"/>
                <a:gd name="connsiteX41" fmla="*/ 52252 w 21336168"/>
                <a:gd name="connsiteY41" fmla="*/ 16955588 h 19063732"/>
                <a:gd name="connsiteX42" fmla="*/ 209006 w 21336168"/>
                <a:gd name="connsiteY42" fmla="*/ 17400228 h 1906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336168" h="19063732">
                  <a:moveTo>
                    <a:pt x="0" y="17060091"/>
                  </a:moveTo>
                  <a:lnTo>
                    <a:pt x="1706211" y="19063732"/>
                  </a:lnTo>
                  <a:lnTo>
                    <a:pt x="10738171" y="10294536"/>
                  </a:lnTo>
                  <a:lnTo>
                    <a:pt x="19646537" y="18993394"/>
                  </a:lnTo>
                  <a:lnTo>
                    <a:pt x="21318583" y="17060091"/>
                  </a:lnTo>
                  <a:lnTo>
                    <a:pt x="11861075" y="8725988"/>
                  </a:lnTo>
                  <a:lnTo>
                    <a:pt x="14604275" y="6113417"/>
                  </a:lnTo>
                  <a:lnTo>
                    <a:pt x="16067315" y="5042262"/>
                  </a:lnTo>
                  <a:lnTo>
                    <a:pt x="16720457" y="4859382"/>
                  </a:lnTo>
                  <a:lnTo>
                    <a:pt x="18209623" y="6400800"/>
                  </a:lnTo>
                  <a:lnTo>
                    <a:pt x="19819873" y="8311996"/>
                  </a:lnTo>
                  <a:lnTo>
                    <a:pt x="21336168" y="10494498"/>
                  </a:lnTo>
                  <a:lnTo>
                    <a:pt x="21022157" y="8665699"/>
                  </a:lnTo>
                  <a:cubicBezTo>
                    <a:pt x="20457440" y="7457719"/>
                    <a:pt x="20103740" y="6249740"/>
                    <a:pt x="19328006" y="5041760"/>
                  </a:cubicBezTo>
                  <a:lnTo>
                    <a:pt x="17138469" y="2377440"/>
                  </a:lnTo>
                  <a:lnTo>
                    <a:pt x="14630400" y="156754"/>
                  </a:lnTo>
                  <a:lnTo>
                    <a:pt x="14316892" y="0"/>
                  </a:lnTo>
                  <a:lnTo>
                    <a:pt x="13306531" y="1403253"/>
                  </a:lnTo>
                  <a:lnTo>
                    <a:pt x="15196122" y="3195375"/>
                  </a:lnTo>
                  <a:lnTo>
                    <a:pt x="15100663" y="3614391"/>
                  </a:lnTo>
                  <a:lnTo>
                    <a:pt x="14343017" y="4650377"/>
                  </a:lnTo>
                  <a:lnTo>
                    <a:pt x="13585372" y="5408022"/>
                  </a:lnTo>
                  <a:lnTo>
                    <a:pt x="10842172" y="7916091"/>
                  </a:lnTo>
                  <a:lnTo>
                    <a:pt x="10554789" y="7889965"/>
                  </a:lnTo>
                  <a:lnTo>
                    <a:pt x="8281852" y="5852160"/>
                  </a:lnTo>
                  <a:lnTo>
                    <a:pt x="6139543" y="3579222"/>
                  </a:lnTo>
                  <a:lnTo>
                    <a:pt x="6217920" y="3108960"/>
                  </a:lnTo>
                  <a:lnTo>
                    <a:pt x="8072846" y="1358537"/>
                  </a:lnTo>
                  <a:lnTo>
                    <a:pt x="7053943" y="26125"/>
                  </a:lnTo>
                  <a:lnTo>
                    <a:pt x="4781006" y="1907177"/>
                  </a:lnTo>
                  <a:lnTo>
                    <a:pt x="2952206" y="3840480"/>
                  </a:lnTo>
                  <a:lnTo>
                    <a:pt x="1828800" y="5538651"/>
                  </a:lnTo>
                  <a:lnTo>
                    <a:pt x="888275" y="7289074"/>
                  </a:lnTo>
                  <a:lnTo>
                    <a:pt x="470263" y="8516982"/>
                  </a:lnTo>
                  <a:lnTo>
                    <a:pt x="130629" y="9901645"/>
                  </a:lnTo>
                  <a:lnTo>
                    <a:pt x="80555" y="10452462"/>
                  </a:lnTo>
                  <a:lnTo>
                    <a:pt x="2276956" y="7325248"/>
                  </a:lnTo>
                  <a:lnTo>
                    <a:pt x="4833257" y="4781005"/>
                  </a:lnTo>
                  <a:lnTo>
                    <a:pt x="7482002" y="6744955"/>
                  </a:lnTo>
                  <a:lnTo>
                    <a:pt x="9440929" y="8726490"/>
                  </a:lnTo>
                  <a:lnTo>
                    <a:pt x="4826725" y="13022664"/>
                  </a:lnTo>
                  <a:lnTo>
                    <a:pt x="52252" y="16955588"/>
                  </a:lnTo>
                  <a:lnTo>
                    <a:pt x="209006" y="17400228"/>
                  </a:ln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38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7105188" y="14656308"/>
            <a:ext cx="7264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i="1" dirty="0" smtClean="0"/>
              <a:t>*Aberto ao público geral</a:t>
            </a:r>
            <a:endParaRPr lang="pt-BR" sz="5400" b="1" i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1244295" y="30930641"/>
            <a:ext cx="3038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/>
              <a:t>Realização:</a:t>
            </a:r>
            <a:endParaRPr lang="pt-BR" sz="4800" b="1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20" y="37745528"/>
            <a:ext cx="8551138" cy="2795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CaixaDeTexto 36"/>
          <p:cNvSpPr txBox="1"/>
          <p:nvPr/>
        </p:nvSpPr>
        <p:spPr>
          <a:xfrm>
            <a:off x="1149376" y="36796388"/>
            <a:ext cx="5367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/>
              <a:t>Grupos de pesquisa:</a:t>
            </a:r>
            <a:endParaRPr lang="pt-BR" sz="4800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406434" y="26211212"/>
            <a:ext cx="15939760" cy="34163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7200" b="1" dirty="0" smtClean="0"/>
              <a:t>Informações disponíveis no site do Programa de Pós-Graduação em Geologia da UFBA: https://pggeologia.ufba.br</a:t>
            </a:r>
            <a:endParaRPr lang="pt-BR" sz="7200" b="1" dirty="0"/>
          </a:p>
        </p:txBody>
      </p:sp>
      <p:grpSp>
        <p:nvGrpSpPr>
          <p:cNvPr id="49" name="Grupo 48"/>
          <p:cNvGrpSpPr/>
          <p:nvPr/>
        </p:nvGrpSpPr>
        <p:grpSpPr>
          <a:xfrm>
            <a:off x="8195321" y="31761638"/>
            <a:ext cx="9865096" cy="4026638"/>
            <a:chOff x="7057009" y="31761638"/>
            <a:chExt cx="9865096" cy="4026638"/>
          </a:xfrm>
        </p:grpSpPr>
        <p:sp>
          <p:nvSpPr>
            <p:cNvPr id="48" name="Retângulo 47"/>
            <p:cNvSpPr/>
            <p:nvPr/>
          </p:nvSpPr>
          <p:spPr>
            <a:xfrm>
              <a:off x="7057009" y="31761638"/>
              <a:ext cx="9865096" cy="40266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9" name="Grupo 38"/>
            <p:cNvGrpSpPr/>
            <p:nvPr/>
          </p:nvGrpSpPr>
          <p:grpSpPr>
            <a:xfrm>
              <a:off x="7366576" y="32068782"/>
              <a:ext cx="9330442" cy="3446422"/>
              <a:chOff x="9082538" y="32413862"/>
              <a:chExt cx="5720737" cy="2017420"/>
            </a:xfrm>
          </p:grpSpPr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32275" y="32608244"/>
                <a:ext cx="1171000" cy="676338"/>
              </a:xfrm>
              <a:prstGeom prst="rect">
                <a:avLst/>
              </a:prstGeom>
            </p:spPr>
          </p:pic>
          <p:pic>
            <p:nvPicPr>
              <p:cNvPr id="41" name="Imagem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2538" y="32413862"/>
                <a:ext cx="670127" cy="1065102"/>
              </a:xfrm>
              <a:prstGeom prst="rect">
                <a:avLst/>
              </a:prstGeom>
            </p:spPr>
          </p:pic>
          <p:pic>
            <p:nvPicPr>
              <p:cNvPr id="42" name="Imagem 4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2538" y="33777486"/>
                <a:ext cx="1984248" cy="589788"/>
              </a:xfrm>
              <a:prstGeom prst="rect">
                <a:avLst/>
              </a:prstGeom>
            </p:spPr>
          </p:pic>
          <p:pic>
            <p:nvPicPr>
              <p:cNvPr id="43" name="Imagem 4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4882" y="32623226"/>
                <a:ext cx="864096" cy="770443"/>
              </a:xfrm>
              <a:prstGeom prst="rect">
                <a:avLst/>
              </a:prstGeom>
            </p:spPr>
          </p:pic>
          <p:pic>
            <p:nvPicPr>
              <p:cNvPr id="44" name="Imagem 4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8465" y="33632706"/>
                <a:ext cx="1219200" cy="798576"/>
              </a:xfrm>
              <a:prstGeom prst="rect">
                <a:avLst/>
              </a:prstGeom>
            </p:spPr>
          </p:pic>
          <p:pic>
            <p:nvPicPr>
              <p:cNvPr id="45" name="Imagem 4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02132" y="33763434"/>
                <a:ext cx="1540334" cy="603840"/>
              </a:xfrm>
              <a:prstGeom prst="rect">
                <a:avLst/>
              </a:prstGeom>
            </p:spPr>
          </p:pic>
          <p:pic>
            <p:nvPicPr>
              <p:cNvPr id="46" name="Imagem 4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0699" y="32565006"/>
                <a:ext cx="831538" cy="762814"/>
              </a:xfrm>
              <a:prstGeom prst="rect">
                <a:avLst/>
              </a:prstGeom>
            </p:spPr>
          </p:pic>
          <p:pic>
            <p:nvPicPr>
              <p:cNvPr id="47" name="Imagem 46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7587" y="32621186"/>
                <a:ext cx="1450228" cy="772483"/>
              </a:xfrm>
              <a:prstGeom prst="rect">
                <a:avLst/>
              </a:prstGeom>
            </p:spPr>
          </p:pic>
        </p:grpSp>
      </p:grpSp>
      <p:sp>
        <p:nvSpPr>
          <p:cNvPr id="51" name="CaixaDeTexto 50"/>
          <p:cNvSpPr txBox="1"/>
          <p:nvPr/>
        </p:nvSpPr>
        <p:spPr>
          <a:xfrm>
            <a:off x="8441602" y="30912868"/>
            <a:ext cx="1869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/>
              <a:t>Apoio:</a:t>
            </a:r>
            <a:endParaRPr lang="pt-BR" sz="4800" b="1" dirty="0"/>
          </a:p>
        </p:txBody>
      </p:sp>
      <p:grpSp>
        <p:nvGrpSpPr>
          <p:cNvPr id="53" name="Grupo 52"/>
          <p:cNvGrpSpPr/>
          <p:nvPr/>
        </p:nvGrpSpPr>
        <p:grpSpPr>
          <a:xfrm>
            <a:off x="1244295" y="31761638"/>
            <a:ext cx="4652512" cy="4183956"/>
            <a:chOff x="1244295" y="31761638"/>
            <a:chExt cx="4652512" cy="4183956"/>
          </a:xfrm>
        </p:grpSpPr>
        <p:sp>
          <p:nvSpPr>
            <p:cNvPr id="52" name="Retângulo 51"/>
            <p:cNvSpPr/>
            <p:nvPr/>
          </p:nvSpPr>
          <p:spPr>
            <a:xfrm>
              <a:off x="1244295" y="31761638"/>
              <a:ext cx="4652512" cy="41839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4" name="Imagem 33"/>
            <p:cNvPicPr/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964867" y="33056167"/>
              <a:ext cx="2945031" cy="2853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CaixaDeTexto 49"/>
            <p:cNvSpPr txBox="1"/>
            <p:nvPr/>
          </p:nvSpPr>
          <p:spPr>
            <a:xfrm>
              <a:off x="1280289" y="31873619"/>
              <a:ext cx="46165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/>
                <a:t>Programa de Pós-Graduação em Geologia, UFBA</a:t>
              </a:r>
              <a:endParaRPr lang="pt-BR" sz="2800" b="1" dirty="0"/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26931217" y="9373534"/>
            <a:ext cx="5455917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Foto: </a:t>
            </a:r>
            <a:r>
              <a:rPr lang="pt-BR" sz="4000" b="1" dirty="0" smtClean="0"/>
              <a:t>Gerson Fernandino</a:t>
            </a:r>
            <a:endParaRPr lang="pt-BR" sz="4000" b="1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27781725" y="20378564"/>
            <a:ext cx="4550092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Foto: </a:t>
            </a:r>
            <a:r>
              <a:rPr lang="pt-BR" sz="4000" b="1" dirty="0" smtClean="0"/>
              <a:t>Rafael Fonseca</a:t>
            </a:r>
            <a:endParaRPr lang="pt-BR" sz="4000" b="1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27470999" y="31519676"/>
            <a:ext cx="4860818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Foto: </a:t>
            </a:r>
            <a:r>
              <a:rPr lang="pt-BR" sz="4000" b="1" dirty="0" smtClean="0"/>
              <a:t>Renato Santiago</a:t>
            </a:r>
            <a:endParaRPr lang="pt-BR" sz="4000" b="1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27781725" y="42413012"/>
            <a:ext cx="4550092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Foto: </a:t>
            </a:r>
            <a:r>
              <a:rPr lang="pt-BR" sz="4000" b="1" dirty="0" smtClean="0"/>
              <a:t>Rafael Fonseca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1172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80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</dc:creator>
  <cp:lastModifiedBy>Carla</cp:lastModifiedBy>
  <cp:revision>6</cp:revision>
  <dcterms:created xsi:type="dcterms:W3CDTF">2017-08-21T14:23:10Z</dcterms:created>
  <dcterms:modified xsi:type="dcterms:W3CDTF">2017-08-21T14:52:31Z</dcterms:modified>
</cp:coreProperties>
</file>